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6" r:id="rId4"/>
    <p:sldId id="269" r:id="rId5"/>
    <p:sldId id="265" r:id="rId6"/>
    <p:sldId id="268" r:id="rId7"/>
    <p:sldId id="267" r:id="rId8"/>
    <p:sldId id="271" r:id="rId9"/>
    <p:sldId id="27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79B"/>
    <a:srgbClr val="162746"/>
    <a:srgbClr val="1D5744"/>
    <a:srgbClr val="1A4D3C"/>
    <a:srgbClr val="2F896B"/>
    <a:srgbClr val="103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BE7A2-0F6A-46BE-B065-E2597F1FA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01B81A-74F1-4AD8-B538-CC4F11DD4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67C11-9327-4F57-947C-3668E901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2496D8-EEDB-4A7D-A958-B5A83C77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76BAF-56C2-446E-9C7A-3A10C468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92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6C4F8-867B-477D-A461-EC16BD2B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B26EE5-20BF-413E-BE2F-BF2A04A03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DB4B2D-D8C4-40EE-9F05-AD290431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79785F-4824-4C47-B368-EA12DCE5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82A37E-B1A4-4D89-A1CF-801ECCC1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63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55942B-BBCE-4145-8884-A9FA8D04A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F50A77-49F0-455A-B997-D05BB7BC5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32ACC-8F8A-460C-AFC9-B1DB3EEC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BBCD0-9680-44EA-A6DD-888FB686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AB962A-D786-4B7E-851D-049703D7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6DE67-F782-4E59-8156-02285245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C3FBB-6610-48DA-9B4A-7791CE67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A401F-71C1-4D91-BE48-A2360610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E8EE31-730A-4C33-9F52-FACE1E6D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9C62A7-C779-4868-9C4D-C8CBC1A1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3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8E962-2060-4FFC-B554-40383E2B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B8FE0E-9E0A-4796-AF82-D0759F87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94325-0B71-4678-8678-65321114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5CCD3-24EC-4981-AD5A-17A14C63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AFF40-AA24-4F8E-91DC-CD2BDF3C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9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6D985-80D1-4134-AA31-99D3E639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29F42-9115-4C3F-A480-E8D15A9FE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797AE1-C79F-4A8D-AFF2-0207CC8BA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601213-44BE-440C-A867-465CE303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4AF917-576F-4DCC-9D56-51BA1CF9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AFCBBF-D6D3-4C8B-AA62-13E95E07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5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8C0D8-1774-45F5-B43A-5EF34B05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3F1F1A-701B-4E07-B0C2-BD8E3316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225CCE-FD34-4251-9921-821BA09A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F70D82-851E-4365-B4CE-CBF537061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0ADD90-2E76-497F-B84D-7BCF5621D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407EC6-C8E6-45D8-9E91-23761DD3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A0B1B1-96C6-48A5-A8FC-4458043A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77BEFD-59D6-4C7D-A0B3-CD254517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61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03ED4-3ED9-4C91-B988-6DD4E75B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6466F8-B430-4B7C-BBEF-5B4E2A7A8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3CCE0B-E4EE-4347-A08C-E0D37C43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AD52F0-BAB1-466C-BEAD-2B970ECD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54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B32B84-1AC7-4F28-B971-2F5F2856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8C3E5E-8AE1-498D-BA11-CA8A57CB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122037-8EF6-47B9-8223-64BCD6B8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12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3271F-F54A-4AC9-A420-206189E7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7E2BA-F9E0-4971-8821-7FA46F8C2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059213-FFFC-4CCF-8459-9B8DE000D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092444-3C05-40C7-AB14-9742A8D6F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648015-5C51-4518-B41C-2BF71423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5E2BBF-3A89-42FD-B58D-91E3357C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0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64799-A704-416A-8E6A-8D657B61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229EA3-1548-4014-91B0-D5D488EDE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3D80AF-B0D4-4E3D-A988-5E12FBDA7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02B541-9EA6-4772-A54D-0E47C1BD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A9E7FF-C966-4D74-86DF-B6A93770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93B167-C26F-4828-81FB-0E1F97C0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9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33A6D9-F493-4706-9B04-E83245A4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AFC94-033A-4586-8ADC-7B1E643E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F2349F-AAD6-4C6D-9BC2-5A80669FC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8B128-D0EB-40A7-9442-B568ABB053F6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18D984-BA13-4974-AAE6-68FCBBF79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C0434D-6DB8-4566-9197-0F85E47BD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1E00F-5168-4DB1-B679-D73CFB331D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48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02EB612-EE8E-4425-9BB7-56BECD0D0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/>
        </p:blipFill>
        <p:spPr>
          <a:xfrm>
            <a:off x="0" y="0"/>
            <a:ext cx="12192000" cy="685800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CAB95956-F610-4D8F-991F-D3F2324014BD}"/>
              </a:ext>
            </a:extLst>
          </p:cNvPr>
          <p:cNvGrpSpPr/>
          <p:nvPr/>
        </p:nvGrpSpPr>
        <p:grpSpPr>
          <a:xfrm>
            <a:off x="2921525" y="1253477"/>
            <a:ext cx="6666068" cy="2451256"/>
            <a:chOff x="3135736" y="1483524"/>
            <a:chExt cx="5551064" cy="204124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7C71D42-0182-42BC-9E6C-882633CD4AA2}"/>
                </a:ext>
              </a:extLst>
            </p:cNvPr>
            <p:cNvSpPr txBox="1"/>
            <p:nvPr/>
          </p:nvSpPr>
          <p:spPr>
            <a:xfrm>
              <a:off x="3178175" y="1547585"/>
              <a:ext cx="1619250" cy="184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8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光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C79F5C6-BE42-43A6-B8F0-F459A6E64BFD}"/>
                </a:ext>
              </a:extLst>
            </p:cNvPr>
            <p:cNvSpPr txBox="1"/>
            <p:nvPr/>
          </p:nvSpPr>
          <p:spPr>
            <a:xfrm>
              <a:off x="4673600" y="1877123"/>
              <a:ext cx="1619250" cy="1550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5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效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AC4D06B-5CB6-4CCE-986B-9CF6CB0B131D}"/>
                </a:ext>
              </a:extLst>
            </p:cNvPr>
            <p:cNvSpPr txBox="1"/>
            <p:nvPr/>
          </p:nvSpPr>
          <p:spPr>
            <a:xfrm>
              <a:off x="5870575" y="1483524"/>
              <a:ext cx="1619250" cy="155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5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素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F27C81F-86AB-42D3-B1AF-8B68D526659D}"/>
                </a:ext>
              </a:extLst>
            </p:cNvPr>
            <p:cNvSpPr txBox="1"/>
            <p:nvPr/>
          </p:nvSpPr>
          <p:spPr>
            <a:xfrm>
              <a:off x="7067550" y="1679437"/>
              <a:ext cx="1619250" cy="184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8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材</a:t>
              </a: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AC7A4E0-DEDC-4E20-91DB-2AF4D092035F}"/>
                </a:ext>
              </a:extLst>
            </p:cNvPr>
            <p:cNvSpPr/>
            <p:nvPr/>
          </p:nvSpPr>
          <p:spPr>
            <a:xfrm>
              <a:off x="6040437" y="2873316"/>
              <a:ext cx="1158875" cy="381000"/>
            </a:xfrm>
            <a:custGeom>
              <a:avLst/>
              <a:gdLst/>
              <a:ahLst/>
              <a:cxnLst/>
              <a:rect l="l" t="t" r="r" b="b"/>
              <a:pathLst>
                <a:path w="1158875" h="381000">
                  <a:moveTo>
                    <a:pt x="761340" y="244573"/>
                  </a:moveTo>
                  <a:cubicBezTo>
                    <a:pt x="760844" y="247400"/>
                    <a:pt x="760236" y="249901"/>
                    <a:pt x="759515" y="252077"/>
                  </a:cubicBezTo>
                  <a:cubicBezTo>
                    <a:pt x="758794" y="254253"/>
                    <a:pt x="757936" y="255953"/>
                    <a:pt x="756940" y="257179"/>
                  </a:cubicBezTo>
                  <a:cubicBezTo>
                    <a:pt x="756323" y="257962"/>
                    <a:pt x="755506" y="258496"/>
                    <a:pt x="754489" y="258779"/>
                  </a:cubicBezTo>
                  <a:cubicBezTo>
                    <a:pt x="753473" y="259063"/>
                    <a:pt x="752356" y="259196"/>
                    <a:pt x="751139" y="259180"/>
                  </a:cubicBezTo>
                  <a:cubicBezTo>
                    <a:pt x="748997" y="259175"/>
                    <a:pt x="745980" y="259084"/>
                    <a:pt x="742088" y="258905"/>
                  </a:cubicBezTo>
                  <a:cubicBezTo>
                    <a:pt x="738196" y="258725"/>
                    <a:pt x="734279" y="258484"/>
                    <a:pt x="730336" y="258179"/>
                  </a:cubicBezTo>
                  <a:cubicBezTo>
                    <a:pt x="735941" y="256174"/>
                    <a:pt x="741334" y="254032"/>
                    <a:pt x="746513" y="251751"/>
                  </a:cubicBezTo>
                  <a:cubicBezTo>
                    <a:pt x="751693" y="249471"/>
                    <a:pt x="756636" y="247079"/>
                    <a:pt x="761340" y="244573"/>
                  </a:cubicBezTo>
                  <a:close/>
                  <a:moveTo>
                    <a:pt x="497907" y="221950"/>
                  </a:moveTo>
                  <a:lnTo>
                    <a:pt x="495707" y="222175"/>
                  </a:lnTo>
                  <a:cubicBezTo>
                    <a:pt x="496211" y="227780"/>
                    <a:pt x="495153" y="232822"/>
                    <a:pt x="492532" y="237302"/>
                  </a:cubicBezTo>
                  <a:cubicBezTo>
                    <a:pt x="489911" y="241782"/>
                    <a:pt x="486902" y="245074"/>
                    <a:pt x="483506" y="247178"/>
                  </a:cubicBezTo>
                  <a:cubicBezTo>
                    <a:pt x="479588" y="248895"/>
                    <a:pt x="476571" y="251361"/>
                    <a:pt x="474455" y="254577"/>
                  </a:cubicBezTo>
                  <a:cubicBezTo>
                    <a:pt x="472338" y="257792"/>
                    <a:pt x="471821" y="261657"/>
                    <a:pt x="472904" y="266169"/>
                  </a:cubicBezTo>
                  <a:cubicBezTo>
                    <a:pt x="474713" y="270897"/>
                    <a:pt x="477747" y="273976"/>
                    <a:pt x="482005" y="275408"/>
                  </a:cubicBezTo>
                  <a:cubicBezTo>
                    <a:pt x="486264" y="276840"/>
                    <a:pt x="490498" y="276423"/>
                    <a:pt x="494707" y="274157"/>
                  </a:cubicBezTo>
                  <a:cubicBezTo>
                    <a:pt x="500604" y="270931"/>
                    <a:pt x="504263" y="264780"/>
                    <a:pt x="505684" y="255704"/>
                  </a:cubicBezTo>
                  <a:cubicBezTo>
                    <a:pt x="507105" y="246628"/>
                    <a:pt x="504513" y="235377"/>
                    <a:pt x="497907" y="221950"/>
                  </a:cubicBezTo>
                  <a:close/>
                  <a:moveTo>
                    <a:pt x="614214" y="219662"/>
                  </a:moveTo>
                  <a:lnTo>
                    <a:pt x="612607" y="220673"/>
                  </a:lnTo>
                  <a:cubicBezTo>
                    <a:pt x="617274" y="226769"/>
                    <a:pt x="621080" y="233797"/>
                    <a:pt x="624026" y="241759"/>
                  </a:cubicBezTo>
                  <a:cubicBezTo>
                    <a:pt x="626972" y="249721"/>
                    <a:pt x="628538" y="257724"/>
                    <a:pt x="628724" y="265770"/>
                  </a:cubicBezTo>
                  <a:cubicBezTo>
                    <a:pt x="635267" y="270878"/>
                    <a:pt x="641145" y="272229"/>
                    <a:pt x="646359" y="269825"/>
                  </a:cubicBezTo>
                  <a:cubicBezTo>
                    <a:pt x="651572" y="267421"/>
                    <a:pt x="654665" y="262997"/>
                    <a:pt x="655639" y="256551"/>
                  </a:cubicBezTo>
                  <a:cubicBezTo>
                    <a:pt x="656612" y="250106"/>
                    <a:pt x="654010" y="243375"/>
                    <a:pt x="647834" y="236360"/>
                  </a:cubicBezTo>
                  <a:cubicBezTo>
                    <a:pt x="641657" y="229344"/>
                    <a:pt x="630450" y="223778"/>
                    <a:pt x="614214" y="219662"/>
                  </a:cubicBezTo>
                  <a:close/>
                  <a:moveTo>
                    <a:pt x="516910" y="218662"/>
                  </a:moveTo>
                  <a:lnTo>
                    <a:pt x="516910" y="257177"/>
                  </a:lnTo>
                  <a:cubicBezTo>
                    <a:pt x="516639" y="266057"/>
                    <a:pt x="518681" y="272026"/>
                    <a:pt x="523036" y="275086"/>
                  </a:cubicBezTo>
                  <a:cubicBezTo>
                    <a:pt x="527390" y="278146"/>
                    <a:pt x="535683" y="279569"/>
                    <a:pt x="547914" y="279357"/>
                  </a:cubicBezTo>
                  <a:lnTo>
                    <a:pt x="572517" y="279357"/>
                  </a:lnTo>
                  <a:cubicBezTo>
                    <a:pt x="585700" y="279387"/>
                    <a:pt x="596002" y="278928"/>
                    <a:pt x="603422" y="277981"/>
                  </a:cubicBezTo>
                  <a:cubicBezTo>
                    <a:pt x="610844" y="277033"/>
                    <a:pt x="616049" y="275420"/>
                    <a:pt x="619039" y="273141"/>
                  </a:cubicBezTo>
                  <a:cubicBezTo>
                    <a:pt x="622029" y="270861"/>
                    <a:pt x="623468" y="267738"/>
                    <a:pt x="623357" y="263771"/>
                  </a:cubicBezTo>
                  <a:cubicBezTo>
                    <a:pt x="623444" y="261307"/>
                    <a:pt x="622773" y="259192"/>
                    <a:pt x="621345" y="257427"/>
                  </a:cubicBezTo>
                  <a:cubicBezTo>
                    <a:pt x="619916" y="255661"/>
                    <a:pt x="617208" y="254045"/>
                    <a:pt x="613220" y="252578"/>
                  </a:cubicBezTo>
                  <a:lnTo>
                    <a:pt x="612607" y="230373"/>
                  </a:lnTo>
                  <a:lnTo>
                    <a:pt x="610722" y="230373"/>
                  </a:lnTo>
                  <a:cubicBezTo>
                    <a:pt x="608133" y="236146"/>
                    <a:pt x="605907" y="240805"/>
                    <a:pt x="604044" y="244352"/>
                  </a:cubicBezTo>
                  <a:cubicBezTo>
                    <a:pt x="602181" y="247898"/>
                    <a:pt x="600605" y="250507"/>
                    <a:pt x="599317" y="252178"/>
                  </a:cubicBezTo>
                  <a:cubicBezTo>
                    <a:pt x="598467" y="253158"/>
                    <a:pt x="597567" y="253850"/>
                    <a:pt x="596616" y="254254"/>
                  </a:cubicBezTo>
                  <a:cubicBezTo>
                    <a:pt x="595666" y="254658"/>
                    <a:pt x="594365" y="254900"/>
                    <a:pt x="592715" y="254979"/>
                  </a:cubicBezTo>
                  <a:cubicBezTo>
                    <a:pt x="590935" y="255075"/>
                    <a:pt x="588542" y="255133"/>
                    <a:pt x="585537" y="255154"/>
                  </a:cubicBezTo>
                  <a:cubicBezTo>
                    <a:pt x="582532" y="255175"/>
                    <a:pt x="579389" y="255183"/>
                    <a:pt x="576108" y="255179"/>
                  </a:cubicBezTo>
                  <a:lnTo>
                    <a:pt x="553114" y="255179"/>
                  </a:lnTo>
                  <a:cubicBezTo>
                    <a:pt x="550014" y="255200"/>
                    <a:pt x="548014" y="254958"/>
                    <a:pt x="547114" y="254454"/>
                  </a:cubicBezTo>
                  <a:cubicBezTo>
                    <a:pt x="546213" y="253949"/>
                    <a:pt x="545813" y="253057"/>
                    <a:pt x="545913" y="251777"/>
                  </a:cubicBezTo>
                  <a:lnTo>
                    <a:pt x="545913" y="226363"/>
                  </a:lnTo>
                  <a:cubicBezTo>
                    <a:pt x="547993" y="226050"/>
                    <a:pt x="549535" y="225457"/>
                    <a:pt x="550539" y="224585"/>
                  </a:cubicBezTo>
                  <a:cubicBezTo>
                    <a:pt x="551543" y="223713"/>
                    <a:pt x="552135" y="222612"/>
                    <a:pt x="552314" y="221283"/>
                  </a:cubicBezTo>
                  <a:close/>
                  <a:moveTo>
                    <a:pt x="761940" y="177144"/>
                  </a:moveTo>
                  <a:lnTo>
                    <a:pt x="805746" y="177144"/>
                  </a:lnTo>
                  <a:cubicBezTo>
                    <a:pt x="801945" y="180854"/>
                    <a:pt x="797445" y="184939"/>
                    <a:pt x="792244" y="189400"/>
                  </a:cubicBezTo>
                  <a:cubicBezTo>
                    <a:pt x="787044" y="193860"/>
                    <a:pt x="781743" y="198045"/>
                    <a:pt x="776342" y="201955"/>
                  </a:cubicBezTo>
                  <a:cubicBezTo>
                    <a:pt x="773946" y="198141"/>
                    <a:pt x="771187" y="194464"/>
                    <a:pt x="768066" y="190925"/>
                  </a:cubicBezTo>
                  <a:cubicBezTo>
                    <a:pt x="764945" y="187386"/>
                    <a:pt x="761436" y="184060"/>
                    <a:pt x="757540" y="180946"/>
                  </a:cubicBezTo>
                  <a:cubicBezTo>
                    <a:pt x="758336" y="180337"/>
                    <a:pt x="759094" y="179704"/>
                    <a:pt x="759815" y="179045"/>
                  </a:cubicBezTo>
                  <a:cubicBezTo>
                    <a:pt x="760536" y="178387"/>
                    <a:pt x="761244" y="177753"/>
                    <a:pt x="761940" y="177144"/>
                  </a:cubicBezTo>
                  <a:close/>
                  <a:moveTo>
                    <a:pt x="591707" y="173144"/>
                  </a:moveTo>
                  <a:lnTo>
                    <a:pt x="619335" y="173144"/>
                  </a:lnTo>
                  <a:lnTo>
                    <a:pt x="619335" y="195972"/>
                  </a:lnTo>
                  <a:lnTo>
                    <a:pt x="591707" y="195972"/>
                  </a:lnTo>
                  <a:close/>
                  <a:moveTo>
                    <a:pt x="785943" y="147341"/>
                  </a:moveTo>
                  <a:lnTo>
                    <a:pt x="806146" y="147341"/>
                  </a:lnTo>
                  <a:lnTo>
                    <a:pt x="806146" y="171569"/>
                  </a:lnTo>
                  <a:lnTo>
                    <a:pt x="767741" y="171569"/>
                  </a:lnTo>
                  <a:cubicBezTo>
                    <a:pt x="771337" y="167869"/>
                    <a:pt x="774646" y="164006"/>
                    <a:pt x="777667" y="159980"/>
                  </a:cubicBezTo>
                  <a:cubicBezTo>
                    <a:pt x="780689" y="155955"/>
                    <a:pt x="783447" y="151742"/>
                    <a:pt x="785943" y="147341"/>
                  </a:cubicBezTo>
                  <a:close/>
                  <a:moveTo>
                    <a:pt x="724536" y="147341"/>
                  </a:moveTo>
                  <a:lnTo>
                    <a:pt x="752339" y="147341"/>
                  </a:lnTo>
                  <a:cubicBezTo>
                    <a:pt x="750243" y="151554"/>
                    <a:pt x="747884" y="155692"/>
                    <a:pt x="745263" y="159755"/>
                  </a:cubicBezTo>
                  <a:cubicBezTo>
                    <a:pt x="742642" y="163818"/>
                    <a:pt x="739733" y="167756"/>
                    <a:pt x="736537" y="171569"/>
                  </a:cubicBezTo>
                  <a:lnTo>
                    <a:pt x="724536" y="171569"/>
                  </a:lnTo>
                  <a:close/>
                  <a:moveTo>
                    <a:pt x="591707" y="146341"/>
                  </a:moveTo>
                  <a:lnTo>
                    <a:pt x="619335" y="146341"/>
                  </a:lnTo>
                  <a:lnTo>
                    <a:pt x="619335" y="167568"/>
                  </a:lnTo>
                  <a:lnTo>
                    <a:pt x="591707" y="167568"/>
                  </a:lnTo>
                  <a:close/>
                  <a:moveTo>
                    <a:pt x="868554" y="144153"/>
                  </a:moveTo>
                  <a:lnTo>
                    <a:pt x="866953" y="145153"/>
                  </a:lnTo>
                  <a:cubicBezTo>
                    <a:pt x="869445" y="149441"/>
                    <a:pt x="871662" y="154367"/>
                    <a:pt x="873604" y="159930"/>
                  </a:cubicBezTo>
                  <a:cubicBezTo>
                    <a:pt x="875546" y="165493"/>
                    <a:pt x="876663" y="171169"/>
                    <a:pt x="876955" y="176957"/>
                  </a:cubicBezTo>
                  <a:cubicBezTo>
                    <a:pt x="882682" y="181413"/>
                    <a:pt x="887992" y="182789"/>
                    <a:pt x="892885" y="181086"/>
                  </a:cubicBezTo>
                  <a:cubicBezTo>
                    <a:pt x="897778" y="179382"/>
                    <a:pt x="900894" y="176064"/>
                    <a:pt x="902233" y="171131"/>
                  </a:cubicBezTo>
                  <a:cubicBezTo>
                    <a:pt x="903572" y="166199"/>
                    <a:pt x="901775" y="161118"/>
                    <a:pt x="896842" y="155889"/>
                  </a:cubicBezTo>
                  <a:cubicBezTo>
                    <a:pt x="891908" y="150659"/>
                    <a:pt x="882479" y="146747"/>
                    <a:pt x="868554" y="144153"/>
                  </a:cubicBezTo>
                  <a:close/>
                  <a:moveTo>
                    <a:pt x="928561" y="135152"/>
                  </a:moveTo>
                  <a:cubicBezTo>
                    <a:pt x="919666" y="154134"/>
                    <a:pt x="912703" y="168976"/>
                    <a:pt x="907671" y="179676"/>
                  </a:cubicBezTo>
                  <a:cubicBezTo>
                    <a:pt x="902639" y="190376"/>
                    <a:pt x="898901" y="198254"/>
                    <a:pt x="896457" y="203310"/>
                  </a:cubicBezTo>
                  <a:cubicBezTo>
                    <a:pt x="894013" y="208366"/>
                    <a:pt x="892225" y="211919"/>
                    <a:pt x="891094" y="213968"/>
                  </a:cubicBezTo>
                  <a:cubicBezTo>
                    <a:pt x="889963" y="216017"/>
                    <a:pt x="888850" y="217882"/>
                    <a:pt x="887756" y="219562"/>
                  </a:cubicBezTo>
                  <a:cubicBezTo>
                    <a:pt x="886639" y="221479"/>
                    <a:pt x="885672" y="222646"/>
                    <a:pt x="884856" y="223063"/>
                  </a:cubicBezTo>
                  <a:cubicBezTo>
                    <a:pt x="884039" y="223479"/>
                    <a:pt x="882872" y="223646"/>
                    <a:pt x="881355" y="223563"/>
                  </a:cubicBezTo>
                  <a:lnTo>
                    <a:pt x="872154" y="223563"/>
                  </a:lnTo>
                  <a:lnTo>
                    <a:pt x="872154" y="227163"/>
                  </a:lnTo>
                  <a:cubicBezTo>
                    <a:pt x="874346" y="227355"/>
                    <a:pt x="876313" y="227722"/>
                    <a:pt x="878055" y="228263"/>
                  </a:cubicBezTo>
                  <a:cubicBezTo>
                    <a:pt x="879797" y="228805"/>
                    <a:pt x="881364" y="229572"/>
                    <a:pt x="882756" y="230564"/>
                  </a:cubicBezTo>
                  <a:cubicBezTo>
                    <a:pt x="885272" y="232576"/>
                    <a:pt x="886689" y="237802"/>
                    <a:pt x="887006" y="246241"/>
                  </a:cubicBezTo>
                  <a:cubicBezTo>
                    <a:pt x="887323" y="254679"/>
                    <a:pt x="886439" y="264455"/>
                    <a:pt x="884356" y="275569"/>
                  </a:cubicBezTo>
                  <a:cubicBezTo>
                    <a:pt x="885435" y="279511"/>
                    <a:pt x="887127" y="282278"/>
                    <a:pt x="889431" y="283870"/>
                  </a:cubicBezTo>
                  <a:cubicBezTo>
                    <a:pt x="891736" y="285462"/>
                    <a:pt x="894178" y="286229"/>
                    <a:pt x="896757" y="286171"/>
                  </a:cubicBezTo>
                  <a:cubicBezTo>
                    <a:pt x="902154" y="286104"/>
                    <a:pt x="906563" y="284487"/>
                    <a:pt x="909984" y="281320"/>
                  </a:cubicBezTo>
                  <a:cubicBezTo>
                    <a:pt x="913405" y="278153"/>
                    <a:pt x="915264" y="273836"/>
                    <a:pt x="915560" y="268368"/>
                  </a:cubicBezTo>
                  <a:cubicBezTo>
                    <a:pt x="915647" y="262272"/>
                    <a:pt x="915005" y="257195"/>
                    <a:pt x="913633" y="253137"/>
                  </a:cubicBezTo>
                  <a:cubicBezTo>
                    <a:pt x="912262" y="249078"/>
                    <a:pt x="910834" y="245409"/>
                    <a:pt x="909351" y="242128"/>
                  </a:cubicBezTo>
                  <a:cubicBezTo>
                    <a:pt x="907869" y="238847"/>
                    <a:pt x="907004" y="235326"/>
                    <a:pt x="906758" y="231564"/>
                  </a:cubicBezTo>
                  <a:cubicBezTo>
                    <a:pt x="906688" y="228901"/>
                    <a:pt x="906929" y="225876"/>
                    <a:pt x="907484" y="222488"/>
                  </a:cubicBezTo>
                  <a:cubicBezTo>
                    <a:pt x="908038" y="219100"/>
                    <a:pt x="908730" y="215724"/>
                    <a:pt x="909559" y="212361"/>
                  </a:cubicBezTo>
                  <a:cubicBezTo>
                    <a:pt x="910516" y="208447"/>
                    <a:pt x="912269" y="201962"/>
                    <a:pt x="914819" y="192907"/>
                  </a:cubicBezTo>
                  <a:cubicBezTo>
                    <a:pt x="917368" y="183852"/>
                    <a:pt x="920174" y="174107"/>
                    <a:pt x="923235" y="163674"/>
                  </a:cubicBezTo>
                  <a:cubicBezTo>
                    <a:pt x="926296" y="153240"/>
                    <a:pt x="929071" y="144000"/>
                    <a:pt x="931562" y="135952"/>
                  </a:cubicBezTo>
                  <a:close/>
                  <a:moveTo>
                    <a:pt x="1031574" y="125550"/>
                  </a:moveTo>
                  <a:cubicBezTo>
                    <a:pt x="1027161" y="128409"/>
                    <a:pt x="1021685" y="131443"/>
                    <a:pt x="1015147" y="134652"/>
                  </a:cubicBezTo>
                  <a:cubicBezTo>
                    <a:pt x="1008609" y="137860"/>
                    <a:pt x="1001683" y="140894"/>
                    <a:pt x="994369" y="143753"/>
                  </a:cubicBezTo>
                  <a:lnTo>
                    <a:pt x="969366" y="138152"/>
                  </a:lnTo>
                  <a:lnTo>
                    <a:pt x="969366" y="246966"/>
                  </a:lnTo>
                  <a:cubicBezTo>
                    <a:pt x="969495" y="249266"/>
                    <a:pt x="968887" y="251216"/>
                    <a:pt x="967541" y="252816"/>
                  </a:cubicBezTo>
                  <a:cubicBezTo>
                    <a:pt x="966195" y="254417"/>
                    <a:pt x="963336" y="256267"/>
                    <a:pt x="958965" y="258367"/>
                  </a:cubicBezTo>
                  <a:lnTo>
                    <a:pt x="971367" y="285370"/>
                  </a:lnTo>
                  <a:cubicBezTo>
                    <a:pt x="972788" y="284683"/>
                    <a:pt x="974196" y="283708"/>
                    <a:pt x="975592" y="282445"/>
                  </a:cubicBezTo>
                  <a:cubicBezTo>
                    <a:pt x="976988" y="281182"/>
                    <a:pt x="978247" y="279557"/>
                    <a:pt x="979368" y="277569"/>
                  </a:cubicBezTo>
                  <a:cubicBezTo>
                    <a:pt x="987348" y="271465"/>
                    <a:pt x="994390" y="265772"/>
                    <a:pt x="1000495" y="260492"/>
                  </a:cubicBezTo>
                  <a:cubicBezTo>
                    <a:pt x="1006600" y="255213"/>
                    <a:pt x="1011292" y="250970"/>
                    <a:pt x="1014572" y="247766"/>
                  </a:cubicBezTo>
                  <a:lnTo>
                    <a:pt x="1014172" y="245765"/>
                  </a:lnTo>
                  <a:cubicBezTo>
                    <a:pt x="1007738" y="247366"/>
                    <a:pt x="1001404" y="248966"/>
                    <a:pt x="995170" y="250566"/>
                  </a:cubicBezTo>
                  <a:lnTo>
                    <a:pt x="995170" y="152954"/>
                  </a:lnTo>
                  <a:cubicBezTo>
                    <a:pt x="997070" y="153041"/>
                    <a:pt x="998970" y="153066"/>
                    <a:pt x="1000870" y="153029"/>
                  </a:cubicBezTo>
                  <a:cubicBezTo>
                    <a:pt x="1002770" y="152991"/>
                    <a:pt x="1004671" y="152966"/>
                    <a:pt x="1006571" y="152954"/>
                  </a:cubicBezTo>
                  <a:cubicBezTo>
                    <a:pt x="1007411" y="175315"/>
                    <a:pt x="1008954" y="194779"/>
                    <a:pt x="1011201" y="211346"/>
                  </a:cubicBezTo>
                  <a:cubicBezTo>
                    <a:pt x="1013448" y="227914"/>
                    <a:pt x="1016962" y="242237"/>
                    <a:pt x="1021743" y="254315"/>
                  </a:cubicBezTo>
                  <a:cubicBezTo>
                    <a:pt x="1026524" y="266393"/>
                    <a:pt x="1033135" y="276878"/>
                    <a:pt x="1041575" y="285770"/>
                  </a:cubicBezTo>
                  <a:cubicBezTo>
                    <a:pt x="1043559" y="278424"/>
                    <a:pt x="1046493" y="272365"/>
                    <a:pt x="1050376" y="267593"/>
                  </a:cubicBezTo>
                  <a:cubicBezTo>
                    <a:pt x="1054260" y="262822"/>
                    <a:pt x="1058594" y="259613"/>
                    <a:pt x="1063378" y="257967"/>
                  </a:cubicBezTo>
                  <a:lnTo>
                    <a:pt x="1063778" y="255767"/>
                  </a:lnTo>
                  <a:cubicBezTo>
                    <a:pt x="1053964" y="250487"/>
                    <a:pt x="1045338" y="242794"/>
                    <a:pt x="1037900" y="232689"/>
                  </a:cubicBezTo>
                  <a:cubicBezTo>
                    <a:pt x="1030461" y="222583"/>
                    <a:pt x="1024286" y="210540"/>
                    <a:pt x="1019373" y="196559"/>
                  </a:cubicBezTo>
                  <a:cubicBezTo>
                    <a:pt x="1025727" y="194692"/>
                    <a:pt x="1031870" y="192726"/>
                    <a:pt x="1037800" y="190659"/>
                  </a:cubicBezTo>
                  <a:cubicBezTo>
                    <a:pt x="1043730" y="188592"/>
                    <a:pt x="1048522" y="186825"/>
                    <a:pt x="1052177" y="185358"/>
                  </a:cubicBezTo>
                  <a:cubicBezTo>
                    <a:pt x="1053998" y="186321"/>
                    <a:pt x="1055606" y="186746"/>
                    <a:pt x="1057002" y="186633"/>
                  </a:cubicBezTo>
                  <a:cubicBezTo>
                    <a:pt x="1058398" y="186521"/>
                    <a:pt x="1059457" y="186096"/>
                    <a:pt x="1060178" y="185358"/>
                  </a:cubicBezTo>
                  <a:lnTo>
                    <a:pt x="1033974" y="159355"/>
                  </a:lnTo>
                  <a:cubicBezTo>
                    <a:pt x="1032291" y="162922"/>
                    <a:pt x="1029907" y="167439"/>
                    <a:pt x="1026824" y="172906"/>
                  </a:cubicBezTo>
                  <a:cubicBezTo>
                    <a:pt x="1023740" y="178374"/>
                    <a:pt x="1020456" y="183791"/>
                    <a:pt x="1016972" y="189158"/>
                  </a:cubicBezTo>
                  <a:cubicBezTo>
                    <a:pt x="1013538" y="177924"/>
                    <a:pt x="1011005" y="165789"/>
                    <a:pt x="1009371" y="152754"/>
                  </a:cubicBezTo>
                  <a:cubicBezTo>
                    <a:pt x="1015926" y="152554"/>
                    <a:pt x="1022169" y="152204"/>
                    <a:pt x="1028099" y="151704"/>
                  </a:cubicBezTo>
                  <a:cubicBezTo>
                    <a:pt x="1034029" y="151204"/>
                    <a:pt x="1039321" y="150554"/>
                    <a:pt x="1043976" y="149753"/>
                  </a:cubicBezTo>
                  <a:cubicBezTo>
                    <a:pt x="1047180" y="150833"/>
                    <a:pt x="1049922" y="151325"/>
                    <a:pt x="1052202" y="151229"/>
                  </a:cubicBezTo>
                  <a:cubicBezTo>
                    <a:pt x="1054481" y="151133"/>
                    <a:pt x="1056273" y="150574"/>
                    <a:pt x="1057577" y="149553"/>
                  </a:cubicBezTo>
                  <a:close/>
                  <a:moveTo>
                    <a:pt x="249274" y="125138"/>
                  </a:moveTo>
                  <a:lnTo>
                    <a:pt x="257079" y="125138"/>
                  </a:lnTo>
                  <a:cubicBezTo>
                    <a:pt x="267729" y="125150"/>
                    <a:pt x="275851" y="128227"/>
                    <a:pt x="281447" y="134367"/>
                  </a:cubicBezTo>
                  <a:cubicBezTo>
                    <a:pt x="287043" y="140507"/>
                    <a:pt x="289862" y="149637"/>
                    <a:pt x="289903" y="161755"/>
                  </a:cubicBezTo>
                  <a:cubicBezTo>
                    <a:pt x="289920" y="173143"/>
                    <a:pt x="287085" y="182281"/>
                    <a:pt x="281397" y="189167"/>
                  </a:cubicBezTo>
                  <a:cubicBezTo>
                    <a:pt x="275710" y="196054"/>
                    <a:pt x="267070" y="199589"/>
                    <a:pt x="255478" y="199772"/>
                  </a:cubicBezTo>
                  <a:lnTo>
                    <a:pt x="248873" y="199772"/>
                  </a:lnTo>
                  <a:lnTo>
                    <a:pt x="248873" y="187967"/>
                  </a:lnTo>
                  <a:cubicBezTo>
                    <a:pt x="248865" y="177358"/>
                    <a:pt x="248882" y="166811"/>
                    <a:pt x="248923" y="156327"/>
                  </a:cubicBezTo>
                  <a:cubicBezTo>
                    <a:pt x="248965" y="145843"/>
                    <a:pt x="249082" y="135447"/>
                    <a:pt x="249274" y="125138"/>
                  </a:cubicBezTo>
                  <a:close/>
                  <a:moveTo>
                    <a:pt x="115924" y="125138"/>
                  </a:moveTo>
                  <a:lnTo>
                    <a:pt x="123729" y="125138"/>
                  </a:lnTo>
                  <a:cubicBezTo>
                    <a:pt x="134379" y="125150"/>
                    <a:pt x="142501" y="128227"/>
                    <a:pt x="148097" y="134367"/>
                  </a:cubicBezTo>
                  <a:cubicBezTo>
                    <a:pt x="153693" y="140507"/>
                    <a:pt x="156512" y="149637"/>
                    <a:pt x="156553" y="161755"/>
                  </a:cubicBezTo>
                  <a:cubicBezTo>
                    <a:pt x="156570" y="173143"/>
                    <a:pt x="153735" y="182281"/>
                    <a:pt x="148047" y="189167"/>
                  </a:cubicBezTo>
                  <a:cubicBezTo>
                    <a:pt x="142360" y="196054"/>
                    <a:pt x="133720" y="199589"/>
                    <a:pt x="122128" y="199772"/>
                  </a:cubicBezTo>
                  <a:lnTo>
                    <a:pt x="115523" y="199772"/>
                  </a:lnTo>
                  <a:lnTo>
                    <a:pt x="115523" y="187967"/>
                  </a:lnTo>
                  <a:cubicBezTo>
                    <a:pt x="115515" y="177358"/>
                    <a:pt x="115532" y="166811"/>
                    <a:pt x="115573" y="156327"/>
                  </a:cubicBezTo>
                  <a:cubicBezTo>
                    <a:pt x="115615" y="145843"/>
                    <a:pt x="115732" y="135447"/>
                    <a:pt x="115924" y="125138"/>
                  </a:cubicBezTo>
                  <a:close/>
                  <a:moveTo>
                    <a:pt x="737337" y="124138"/>
                  </a:moveTo>
                  <a:lnTo>
                    <a:pt x="772542" y="124138"/>
                  </a:lnTo>
                  <a:cubicBezTo>
                    <a:pt x="770800" y="127101"/>
                    <a:pt x="768783" y="130139"/>
                    <a:pt x="766491" y="133252"/>
                  </a:cubicBezTo>
                  <a:cubicBezTo>
                    <a:pt x="764199" y="136365"/>
                    <a:pt x="761882" y="139203"/>
                    <a:pt x="759540" y="141765"/>
                  </a:cubicBezTo>
                  <a:lnTo>
                    <a:pt x="727336" y="141765"/>
                  </a:lnTo>
                  <a:lnTo>
                    <a:pt x="719135" y="138760"/>
                  </a:lnTo>
                  <a:cubicBezTo>
                    <a:pt x="722431" y="136361"/>
                    <a:pt x="725590" y="133949"/>
                    <a:pt x="728611" y="131524"/>
                  </a:cubicBezTo>
                  <a:cubicBezTo>
                    <a:pt x="731632" y="129100"/>
                    <a:pt x="734541" y="126637"/>
                    <a:pt x="737337" y="124138"/>
                  </a:cubicBezTo>
                  <a:close/>
                  <a:moveTo>
                    <a:pt x="591707" y="118937"/>
                  </a:moveTo>
                  <a:lnTo>
                    <a:pt x="619335" y="118937"/>
                  </a:lnTo>
                  <a:lnTo>
                    <a:pt x="619335" y="140765"/>
                  </a:lnTo>
                  <a:lnTo>
                    <a:pt x="591707" y="140765"/>
                  </a:lnTo>
                  <a:close/>
                  <a:moveTo>
                    <a:pt x="327041" y="117562"/>
                  </a:moveTo>
                  <a:lnTo>
                    <a:pt x="326241" y="160342"/>
                  </a:lnTo>
                  <a:lnTo>
                    <a:pt x="338018" y="160342"/>
                  </a:lnTo>
                  <a:lnTo>
                    <a:pt x="348019" y="125338"/>
                  </a:lnTo>
                  <a:lnTo>
                    <a:pt x="375647" y="125338"/>
                  </a:lnTo>
                  <a:cubicBezTo>
                    <a:pt x="375839" y="135650"/>
                    <a:pt x="375956" y="146036"/>
                    <a:pt x="375998" y="156498"/>
                  </a:cubicBezTo>
                  <a:cubicBezTo>
                    <a:pt x="376039" y="166960"/>
                    <a:pt x="376056" y="177446"/>
                    <a:pt x="376048" y="187958"/>
                  </a:cubicBezTo>
                  <a:lnTo>
                    <a:pt x="376048" y="196760"/>
                  </a:lnTo>
                  <a:cubicBezTo>
                    <a:pt x="376056" y="207172"/>
                    <a:pt x="376039" y="217508"/>
                    <a:pt x="375998" y="227770"/>
                  </a:cubicBezTo>
                  <a:cubicBezTo>
                    <a:pt x="375956" y="238031"/>
                    <a:pt x="375839" y="248168"/>
                    <a:pt x="375647" y="258179"/>
                  </a:cubicBezTo>
                  <a:lnTo>
                    <a:pt x="355427" y="260177"/>
                  </a:lnTo>
                  <a:lnTo>
                    <a:pt x="355427" y="266956"/>
                  </a:lnTo>
                  <a:lnTo>
                    <a:pt x="430648" y="266956"/>
                  </a:lnTo>
                  <a:lnTo>
                    <a:pt x="430648" y="260177"/>
                  </a:lnTo>
                  <a:lnTo>
                    <a:pt x="410227" y="258179"/>
                  </a:lnTo>
                  <a:cubicBezTo>
                    <a:pt x="410035" y="247960"/>
                    <a:pt x="409919" y="237690"/>
                    <a:pt x="409877" y="227370"/>
                  </a:cubicBezTo>
                  <a:cubicBezTo>
                    <a:pt x="409835" y="217050"/>
                    <a:pt x="409818" y="206780"/>
                    <a:pt x="409827" y="196560"/>
                  </a:cubicBezTo>
                  <a:lnTo>
                    <a:pt x="409827" y="187958"/>
                  </a:lnTo>
                  <a:cubicBezTo>
                    <a:pt x="409818" y="177359"/>
                    <a:pt x="409835" y="166847"/>
                    <a:pt x="409877" y="156423"/>
                  </a:cubicBezTo>
                  <a:cubicBezTo>
                    <a:pt x="409919" y="145999"/>
                    <a:pt x="410035" y="135637"/>
                    <a:pt x="410227" y="125338"/>
                  </a:cubicBezTo>
                  <a:lnTo>
                    <a:pt x="438055" y="125338"/>
                  </a:lnTo>
                  <a:lnTo>
                    <a:pt x="448257" y="160342"/>
                  </a:lnTo>
                  <a:lnTo>
                    <a:pt x="459833" y="160342"/>
                  </a:lnTo>
                  <a:lnTo>
                    <a:pt x="459034" y="117562"/>
                  </a:lnTo>
                  <a:close/>
                  <a:moveTo>
                    <a:pt x="196492" y="117562"/>
                  </a:moveTo>
                  <a:lnTo>
                    <a:pt x="196492" y="124340"/>
                  </a:lnTo>
                  <a:lnTo>
                    <a:pt x="214494" y="125938"/>
                  </a:lnTo>
                  <a:cubicBezTo>
                    <a:pt x="214782" y="136239"/>
                    <a:pt x="214957" y="146552"/>
                    <a:pt x="215019" y="156877"/>
                  </a:cubicBezTo>
                  <a:cubicBezTo>
                    <a:pt x="215082" y="167203"/>
                    <a:pt x="215107" y="177566"/>
                    <a:pt x="215094" y="187967"/>
                  </a:cubicBezTo>
                  <a:lnTo>
                    <a:pt x="215094" y="196771"/>
                  </a:lnTo>
                  <a:cubicBezTo>
                    <a:pt x="215107" y="207159"/>
                    <a:pt x="215082" y="217487"/>
                    <a:pt x="215019" y="227755"/>
                  </a:cubicBezTo>
                  <a:cubicBezTo>
                    <a:pt x="214957" y="238023"/>
                    <a:pt x="214782" y="248205"/>
                    <a:pt x="214494" y="258299"/>
                  </a:cubicBezTo>
                  <a:lnTo>
                    <a:pt x="196492" y="260103"/>
                  </a:lnTo>
                  <a:lnTo>
                    <a:pt x="196492" y="266956"/>
                  </a:lnTo>
                  <a:lnTo>
                    <a:pt x="270689" y="266956"/>
                  </a:lnTo>
                  <a:lnTo>
                    <a:pt x="270689" y="260262"/>
                  </a:lnTo>
                  <a:lnTo>
                    <a:pt x="249274" y="258077"/>
                  </a:lnTo>
                  <a:cubicBezTo>
                    <a:pt x="249082" y="249000"/>
                    <a:pt x="248965" y="240136"/>
                    <a:pt x="248923" y="231485"/>
                  </a:cubicBezTo>
                  <a:cubicBezTo>
                    <a:pt x="248882" y="222834"/>
                    <a:pt x="248865" y="214721"/>
                    <a:pt x="248873" y="207148"/>
                  </a:cubicBezTo>
                  <a:lnTo>
                    <a:pt x="256479" y="207148"/>
                  </a:lnTo>
                  <a:cubicBezTo>
                    <a:pt x="280002" y="206828"/>
                    <a:pt x="296721" y="202423"/>
                    <a:pt x="306636" y="193931"/>
                  </a:cubicBezTo>
                  <a:cubicBezTo>
                    <a:pt x="316551" y="185439"/>
                    <a:pt x="321366" y="174780"/>
                    <a:pt x="321082" y="161955"/>
                  </a:cubicBezTo>
                  <a:cubicBezTo>
                    <a:pt x="321271" y="147762"/>
                    <a:pt x="316347" y="136836"/>
                    <a:pt x="306312" y="129179"/>
                  </a:cubicBezTo>
                  <a:cubicBezTo>
                    <a:pt x="296276" y="121521"/>
                    <a:pt x="279999" y="117648"/>
                    <a:pt x="257480" y="117562"/>
                  </a:cubicBezTo>
                  <a:close/>
                  <a:moveTo>
                    <a:pt x="63142" y="117562"/>
                  </a:moveTo>
                  <a:lnTo>
                    <a:pt x="63142" y="124340"/>
                  </a:lnTo>
                  <a:lnTo>
                    <a:pt x="81144" y="125938"/>
                  </a:lnTo>
                  <a:cubicBezTo>
                    <a:pt x="81432" y="136239"/>
                    <a:pt x="81607" y="146552"/>
                    <a:pt x="81669" y="156877"/>
                  </a:cubicBezTo>
                  <a:cubicBezTo>
                    <a:pt x="81732" y="167203"/>
                    <a:pt x="81757" y="177566"/>
                    <a:pt x="81744" y="187967"/>
                  </a:cubicBezTo>
                  <a:lnTo>
                    <a:pt x="81744" y="196771"/>
                  </a:lnTo>
                  <a:cubicBezTo>
                    <a:pt x="81757" y="207159"/>
                    <a:pt x="81732" y="217487"/>
                    <a:pt x="81669" y="227755"/>
                  </a:cubicBezTo>
                  <a:cubicBezTo>
                    <a:pt x="81607" y="238023"/>
                    <a:pt x="81432" y="248205"/>
                    <a:pt x="81144" y="258299"/>
                  </a:cubicBezTo>
                  <a:lnTo>
                    <a:pt x="63142" y="260103"/>
                  </a:lnTo>
                  <a:lnTo>
                    <a:pt x="63142" y="266956"/>
                  </a:lnTo>
                  <a:lnTo>
                    <a:pt x="137339" y="266956"/>
                  </a:lnTo>
                  <a:lnTo>
                    <a:pt x="137339" y="260262"/>
                  </a:lnTo>
                  <a:lnTo>
                    <a:pt x="115924" y="258077"/>
                  </a:lnTo>
                  <a:cubicBezTo>
                    <a:pt x="115732" y="249000"/>
                    <a:pt x="115615" y="240136"/>
                    <a:pt x="115573" y="231485"/>
                  </a:cubicBezTo>
                  <a:cubicBezTo>
                    <a:pt x="115532" y="222834"/>
                    <a:pt x="115515" y="214721"/>
                    <a:pt x="115523" y="207148"/>
                  </a:cubicBezTo>
                  <a:lnTo>
                    <a:pt x="123129" y="207148"/>
                  </a:lnTo>
                  <a:cubicBezTo>
                    <a:pt x="146652" y="206828"/>
                    <a:pt x="163371" y="202423"/>
                    <a:pt x="173286" y="193931"/>
                  </a:cubicBezTo>
                  <a:cubicBezTo>
                    <a:pt x="183201" y="185439"/>
                    <a:pt x="188016" y="174780"/>
                    <a:pt x="187732" y="161955"/>
                  </a:cubicBezTo>
                  <a:cubicBezTo>
                    <a:pt x="187921" y="147762"/>
                    <a:pt x="182997" y="136836"/>
                    <a:pt x="172962" y="129179"/>
                  </a:cubicBezTo>
                  <a:cubicBezTo>
                    <a:pt x="162926" y="121521"/>
                    <a:pt x="146649" y="117648"/>
                    <a:pt x="124130" y="117562"/>
                  </a:cubicBezTo>
                  <a:close/>
                  <a:moveTo>
                    <a:pt x="629927" y="99360"/>
                  </a:moveTo>
                  <a:lnTo>
                    <a:pt x="617333" y="113361"/>
                  </a:lnTo>
                  <a:lnTo>
                    <a:pt x="592507" y="113361"/>
                  </a:lnTo>
                  <a:lnTo>
                    <a:pt x="564528" y="102360"/>
                  </a:lnTo>
                  <a:lnTo>
                    <a:pt x="564528" y="214149"/>
                  </a:lnTo>
                  <a:cubicBezTo>
                    <a:pt x="563236" y="213761"/>
                    <a:pt x="561918" y="213436"/>
                    <a:pt x="560575" y="213174"/>
                  </a:cubicBezTo>
                  <a:cubicBezTo>
                    <a:pt x="559232" y="212911"/>
                    <a:pt x="557814" y="212636"/>
                    <a:pt x="556321" y="212349"/>
                  </a:cubicBezTo>
                  <a:lnTo>
                    <a:pt x="554727" y="213349"/>
                  </a:lnTo>
                  <a:cubicBezTo>
                    <a:pt x="557811" y="217949"/>
                    <a:pt x="560444" y="223250"/>
                    <a:pt x="562627" y="229251"/>
                  </a:cubicBezTo>
                  <a:cubicBezTo>
                    <a:pt x="564810" y="235252"/>
                    <a:pt x="566044" y="241352"/>
                    <a:pt x="566327" y="247553"/>
                  </a:cubicBezTo>
                  <a:cubicBezTo>
                    <a:pt x="571696" y="251757"/>
                    <a:pt x="576696" y="253213"/>
                    <a:pt x="581327" y="251919"/>
                  </a:cubicBezTo>
                  <a:cubicBezTo>
                    <a:pt x="585957" y="250626"/>
                    <a:pt x="589178" y="247762"/>
                    <a:pt x="590989" y="243328"/>
                  </a:cubicBezTo>
                  <a:cubicBezTo>
                    <a:pt x="592799" y="238893"/>
                    <a:pt x="592160" y="234067"/>
                    <a:pt x="589069" y="228848"/>
                  </a:cubicBezTo>
                  <a:cubicBezTo>
                    <a:pt x="585979" y="223629"/>
                    <a:pt x="579397" y="219196"/>
                    <a:pt x="569324" y="215549"/>
                  </a:cubicBezTo>
                  <a:cubicBezTo>
                    <a:pt x="575153" y="215262"/>
                    <a:pt x="580282" y="214087"/>
                    <a:pt x="584712" y="212024"/>
                  </a:cubicBezTo>
                  <a:cubicBezTo>
                    <a:pt x="589142" y="209961"/>
                    <a:pt x="591474" y="208136"/>
                    <a:pt x="591707" y="206548"/>
                  </a:cubicBezTo>
                  <a:lnTo>
                    <a:pt x="591707" y="201547"/>
                  </a:lnTo>
                  <a:lnTo>
                    <a:pt x="619335" y="201547"/>
                  </a:lnTo>
                  <a:lnTo>
                    <a:pt x="619335" y="214349"/>
                  </a:lnTo>
                  <a:lnTo>
                    <a:pt x="624131" y="214349"/>
                  </a:lnTo>
                  <a:cubicBezTo>
                    <a:pt x="627441" y="214292"/>
                    <a:pt x="630903" y="213806"/>
                    <a:pt x="634516" y="212890"/>
                  </a:cubicBezTo>
                  <a:cubicBezTo>
                    <a:pt x="638130" y="211973"/>
                    <a:pt x="641221" y="210968"/>
                    <a:pt x="643791" y="209874"/>
                  </a:cubicBezTo>
                  <a:cubicBezTo>
                    <a:pt x="646361" y="208780"/>
                    <a:pt x="647735" y="207938"/>
                    <a:pt x="647914" y="207348"/>
                  </a:cubicBezTo>
                  <a:lnTo>
                    <a:pt x="647914" y="123540"/>
                  </a:lnTo>
                  <a:cubicBezTo>
                    <a:pt x="649997" y="123018"/>
                    <a:pt x="651681" y="122360"/>
                    <a:pt x="652964" y="121564"/>
                  </a:cubicBezTo>
                  <a:cubicBezTo>
                    <a:pt x="654248" y="120767"/>
                    <a:pt x="655231" y="119959"/>
                    <a:pt x="655915" y="119138"/>
                  </a:cubicBezTo>
                  <a:close/>
                  <a:moveTo>
                    <a:pt x="886756" y="98147"/>
                  </a:moveTo>
                  <a:lnTo>
                    <a:pt x="885156" y="99147"/>
                  </a:lnTo>
                  <a:cubicBezTo>
                    <a:pt x="888056" y="103739"/>
                    <a:pt x="890756" y="109007"/>
                    <a:pt x="893257" y="114949"/>
                  </a:cubicBezTo>
                  <a:cubicBezTo>
                    <a:pt x="895757" y="120892"/>
                    <a:pt x="897457" y="126959"/>
                    <a:pt x="898357" y="133151"/>
                  </a:cubicBezTo>
                  <a:cubicBezTo>
                    <a:pt x="904685" y="137535"/>
                    <a:pt x="910382" y="138694"/>
                    <a:pt x="915447" y="136627"/>
                  </a:cubicBezTo>
                  <a:cubicBezTo>
                    <a:pt x="920512" y="134560"/>
                    <a:pt x="923583" y="130868"/>
                    <a:pt x="924661" y="125550"/>
                  </a:cubicBezTo>
                  <a:cubicBezTo>
                    <a:pt x="925738" y="120233"/>
                    <a:pt x="923458" y="114891"/>
                    <a:pt x="917822" y="109523"/>
                  </a:cubicBezTo>
                  <a:cubicBezTo>
                    <a:pt x="912186" y="104156"/>
                    <a:pt x="901831" y="100364"/>
                    <a:pt x="886756" y="98147"/>
                  </a:cubicBezTo>
                  <a:close/>
                  <a:moveTo>
                    <a:pt x="1030774" y="96147"/>
                  </a:moveTo>
                  <a:cubicBezTo>
                    <a:pt x="1022773" y="100251"/>
                    <a:pt x="1012622" y="104594"/>
                    <a:pt x="1000320" y="109173"/>
                  </a:cubicBezTo>
                  <a:cubicBezTo>
                    <a:pt x="988019" y="113753"/>
                    <a:pt x="975367" y="117945"/>
                    <a:pt x="962365" y="121750"/>
                  </a:cubicBezTo>
                  <a:lnTo>
                    <a:pt x="934562" y="108948"/>
                  </a:lnTo>
                  <a:lnTo>
                    <a:pt x="934562" y="176557"/>
                  </a:lnTo>
                  <a:cubicBezTo>
                    <a:pt x="934664" y="188886"/>
                    <a:pt x="934304" y="201322"/>
                    <a:pt x="933480" y="213865"/>
                  </a:cubicBezTo>
                  <a:cubicBezTo>
                    <a:pt x="932657" y="226409"/>
                    <a:pt x="930755" y="238697"/>
                    <a:pt x="927776" y="250729"/>
                  </a:cubicBezTo>
                  <a:cubicBezTo>
                    <a:pt x="924797" y="262761"/>
                    <a:pt x="920124" y="274175"/>
                    <a:pt x="913759" y="284970"/>
                  </a:cubicBezTo>
                  <a:lnTo>
                    <a:pt x="915960" y="286971"/>
                  </a:lnTo>
                  <a:cubicBezTo>
                    <a:pt x="929797" y="277079"/>
                    <a:pt x="939905" y="265903"/>
                    <a:pt x="946282" y="253441"/>
                  </a:cubicBezTo>
                  <a:cubicBezTo>
                    <a:pt x="952659" y="240978"/>
                    <a:pt x="956692" y="228172"/>
                    <a:pt x="958380" y="215021"/>
                  </a:cubicBezTo>
                  <a:cubicBezTo>
                    <a:pt x="960068" y="201870"/>
                    <a:pt x="960796" y="189315"/>
                    <a:pt x="960565" y="177357"/>
                  </a:cubicBezTo>
                  <a:lnTo>
                    <a:pt x="960565" y="128551"/>
                  </a:lnTo>
                  <a:cubicBezTo>
                    <a:pt x="975671" y="128234"/>
                    <a:pt x="990615" y="127417"/>
                    <a:pt x="1005396" y="126101"/>
                  </a:cubicBezTo>
                  <a:cubicBezTo>
                    <a:pt x="1020177" y="124784"/>
                    <a:pt x="1032970" y="123067"/>
                    <a:pt x="1043776" y="120950"/>
                  </a:cubicBezTo>
                  <a:cubicBezTo>
                    <a:pt x="1047280" y="122125"/>
                    <a:pt x="1050222" y="122675"/>
                    <a:pt x="1052602" y="122600"/>
                  </a:cubicBezTo>
                  <a:cubicBezTo>
                    <a:pt x="1054981" y="122525"/>
                    <a:pt x="1056773" y="121975"/>
                    <a:pt x="1057977" y="120950"/>
                  </a:cubicBezTo>
                  <a:close/>
                  <a:moveTo>
                    <a:pt x="724736" y="95759"/>
                  </a:moveTo>
                  <a:cubicBezTo>
                    <a:pt x="721542" y="102615"/>
                    <a:pt x="717151" y="110082"/>
                    <a:pt x="711564" y="118159"/>
                  </a:cubicBezTo>
                  <a:cubicBezTo>
                    <a:pt x="705977" y="126235"/>
                    <a:pt x="699556" y="134190"/>
                    <a:pt x="692302" y="142023"/>
                  </a:cubicBezTo>
                  <a:cubicBezTo>
                    <a:pt x="685048" y="149855"/>
                    <a:pt x="677324" y="156834"/>
                    <a:pt x="669129" y="162959"/>
                  </a:cubicBezTo>
                  <a:lnTo>
                    <a:pt x="670529" y="164561"/>
                  </a:lnTo>
                  <a:cubicBezTo>
                    <a:pt x="675025" y="162955"/>
                    <a:pt x="679434" y="161161"/>
                    <a:pt x="683756" y="159179"/>
                  </a:cubicBezTo>
                  <a:cubicBezTo>
                    <a:pt x="688077" y="157198"/>
                    <a:pt x="692336" y="155054"/>
                    <a:pt x="696532" y="152747"/>
                  </a:cubicBezTo>
                  <a:lnTo>
                    <a:pt x="696532" y="188149"/>
                  </a:lnTo>
                  <a:lnTo>
                    <a:pt x="701733" y="188149"/>
                  </a:lnTo>
                  <a:cubicBezTo>
                    <a:pt x="708984" y="187928"/>
                    <a:pt x="714584" y="186819"/>
                    <a:pt x="718535" y="184823"/>
                  </a:cubicBezTo>
                  <a:cubicBezTo>
                    <a:pt x="722485" y="182826"/>
                    <a:pt x="724486" y="181267"/>
                    <a:pt x="724536" y="180146"/>
                  </a:cubicBezTo>
                  <a:lnTo>
                    <a:pt x="724536" y="177144"/>
                  </a:lnTo>
                  <a:lnTo>
                    <a:pt x="731537" y="177144"/>
                  </a:lnTo>
                  <a:cubicBezTo>
                    <a:pt x="724515" y="184781"/>
                    <a:pt x="716405" y="191767"/>
                    <a:pt x="707209" y="198103"/>
                  </a:cubicBezTo>
                  <a:cubicBezTo>
                    <a:pt x="698012" y="204439"/>
                    <a:pt x="687852" y="209925"/>
                    <a:pt x="676730" y="214560"/>
                  </a:cubicBezTo>
                  <a:lnTo>
                    <a:pt x="678130" y="216962"/>
                  </a:lnTo>
                  <a:cubicBezTo>
                    <a:pt x="693528" y="213356"/>
                    <a:pt x="707488" y="208812"/>
                    <a:pt x="720010" y="203331"/>
                  </a:cubicBezTo>
                  <a:cubicBezTo>
                    <a:pt x="732533" y="197849"/>
                    <a:pt x="743642" y="191455"/>
                    <a:pt x="753339" y="184147"/>
                  </a:cubicBezTo>
                  <a:cubicBezTo>
                    <a:pt x="753631" y="184748"/>
                    <a:pt x="753898" y="185348"/>
                    <a:pt x="754139" y="185948"/>
                  </a:cubicBezTo>
                  <a:cubicBezTo>
                    <a:pt x="754381" y="186548"/>
                    <a:pt x="754648" y="187149"/>
                    <a:pt x="754940" y="187749"/>
                  </a:cubicBezTo>
                  <a:cubicBezTo>
                    <a:pt x="749023" y="194496"/>
                    <a:pt x="741676" y="201210"/>
                    <a:pt x="732900" y="207891"/>
                  </a:cubicBezTo>
                  <a:cubicBezTo>
                    <a:pt x="724123" y="214572"/>
                    <a:pt x="714614" y="220752"/>
                    <a:pt x="704370" y="226432"/>
                  </a:cubicBezTo>
                  <a:cubicBezTo>
                    <a:pt x="694127" y="232112"/>
                    <a:pt x="683847" y="236826"/>
                    <a:pt x="673529" y="240572"/>
                  </a:cubicBezTo>
                  <a:lnTo>
                    <a:pt x="674529" y="243173"/>
                  </a:lnTo>
                  <a:cubicBezTo>
                    <a:pt x="689452" y="240480"/>
                    <a:pt x="704262" y="236662"/>
                    <a:pt x="718960" y="231718"/>
                  </a:cubicBezTo>
                  <a:cubicBezTo>
                    <a:pt x="733658" y="226774"/>
                    <a:pt x="746918" y="221255"/>
                    <a:pt x="758740" y="215161"/>
                  </a:cubicBezTo>
                  <a:cubicBezTo>
                    <a:pt x="748639" y="226854"/>
                    <a:pt x="735887" y="237533"/>
                    <a:pt x="720485" y="247198"/>
                  </a:cubicBezTo>
                  <a:cubicBezTo>
                    <a:pt x="705083" y="256863"/>
                    <a:pt x="688831" y="264388"/>
                    <a:pt x="671729" y="269771"/>
                  </a:cubicBezTo>
                  <a:lnTo>
                    <a:pt x="672729" y="272369"/>
                  </a:lnTo>
                  <a:cubicBezTo>
                    <a:pt x="681755" y="271157"/>
                    <a:pt x="690706" y="269484"/>
                    <a:pt x="699583" y="267348"/>
                  </a:cubicBezTo>
                  <a:cubicBezTo>
                    <a:pt x="708459" y="265212"/>
                    <a:pt x="717110" y="262689"/>
                    <a:pt x="725536" y="259779"/>
                  </a:cubicBezTo>
                  <a:cubicBezTo>
                    <a:pt x="729249" y="260995"/>
                    <a:pt x="732374" y="262311"/>
                    <a:pt x="734912" y="263726"/>
                  </a:cubicBezTo>
                  <a:cubicBezTo>
                    <a:pt x="737450" y="265142"/>
                    <a:pt x="739325" y="266557"/>
                    <a:pt x="740538" y="267973"/>
                  </a:cubicBezTo>
                  <a:cubicBezTo>
                    <a:pt x="742050" y="269850"/>
                    <a:pt x="743226" y="272240"/>
                    <a:pt x="744063" y="275142"/>
                  </a:cubicBezTo>
                  <a:cubicBezTo>
                    <a:pt x="744901" y="278043"/>
                    <a:pt x="745326" y="281582"/>
                    <a:pt x="745338" y="285758"/>
                  </a:cubicBezTo>
                  <a:cubicBezTo>
                    <a:pt x="753273" y="285816"/>
                    <a:pt x="760107" y="285200"/>
                    <a:pt x="765841" y="283910"/>
                  </a:cubicBezTo>
                  <a:cubicBezTo>
                    <a:pt x="771575" y="282619"/>
                    <a:pt x="776009" y="280304"/>
                    <a:pt x="779143" y="276965"/>
                  </a:cubicBezTo>
                  <a:cubicBezTo>
                    <a:pt x="783120" y="272443"/>
                    <a:pt x="785922" y="266430"/>
                    <a:pt x="787551" y="258926"/>
                  </a:cubicBezTo>
                  <a:cubicBezTo>
                    <a:pt x="789180" y="251422"/>
                    <a:pt x="789375" y="243184"/>
                    <a:pt x="788136" y="234211"/>
                  </a:cubicBezTo>
                  <a:cubicBezTo>
                    <a:pt x="786898" y="225238"/>
                    <a:pt x="783967" y="216287"/>
                    <a:pt x="779343" y="207357"/>
                  </a:cubicBezTo>
                  <a:cubicBezTo>
                    <a:pt x="781051" y="207057"/>
                    <a:pt x="782785" y="206757"/>
                    <a:pt x="784543" y="206457"/>
                  </a:cubicBezTo>
                  <a:cubicBezTo>
                    <a:pt x="786302" y="206157"/>
                    <a:pt x="788035" y="205857"/>
                    <a:pt x="789744" y="205557"/>
                  </a:cubicBezTo>
                  <a:cubicBezTo>
                    <a:pt x="793799" y="222414"/>
                    <a:pt x="799741" y="236069"/>
                    <a:pt x="807571" y="246522"/>
                  </a:cubicBezTo>
                  <a:cubicBezTo>
                    <a:pt x="815401" y="256975"/>
                    <a:pt x="825394" y="265724"/>
                    <a:pt x="837550" y="272769"/>
                  </a:cubicBezTo>
                  <a:cubicBezTo>
                    <a:pt x="839367" y="265936"/>
                    <a:pt x="842134" y="260364"/>
                    <a:pt x="845851" y="256051"/>
                  </a:cubicBezTo>
                  <a:cubicBezTo>
                    <a:pt x="849568" y="251739"/>
                    <a:pt x="854135" y="248913"/>
                    <a:pt x="859553" y="247575"/>
                  </a:cubicBezTo>
                  <a:lnTo>
                    <a:pt x="859753" y="245374"/>
                  </a:lnTo>
                  <a:cubicBezTo>
                    <a:pt x="846568" y="242335"/>
                    <a:pt x="834083" y="237658"/>
                    <a:pt x="822298" y="231343"/>
                  </a:cubicBezTo>
                  <a:cubicBezTo>
                    <a:pt x="810513" y="225027"/>
                    <a:pt x="801129" y="216099"/>
                    <a:pt x="794144" y="204556"/>
                  </a:cubicBezTo>
                  <a:cubicBezTo>
                    <a:pt x="800408" y="203243"/>
                    <a:pt x="806433" y="201868"/>
                    <a:pt x="812222" y="200429"/>
                  </a:cubicBezTo>
                  <a:cubicBezTo>
                    <a:pt x="818010" y="198991"/>
                    <a:pt x="823186" y="197566"/>
                    <a:pt x="827749" y="196153"/>
                  </a:cubicBezTo>
                  <a:cubicBezTo>
                    <a:pt x="830011" y="196628"/>
                    <a:pt x="831737" y="196678"/>
                    <a:pt x="832924" y="196303"/>
                  </a:cubicBezTo>
                  <a:cubicBezTo>
                    <a:pt x="834112" y="195927"/>
                    <a:pt x="834987" y="195277"/>
                    <a:pt x="835550" y="194352"/>
                  </a:cubicBezTo>
                  <a:lnTo>
                    <a:pt x="820948" y="183347"/>
                  </a:lnTo>
                  <a:cubicBezTo>
                    <a:pt x="824665" y="182476"/>
                    <a:pt x="827832" y="181467"/>
                    <a:pt x="830449" y="180321"/>
                  </a:cubicBezTo>
                  <a:cubicBezTo>
                    <a:pt x="833066" y="179174"/>
                    <a:pt x="834433" y="178316"/>
                    <a:pt x="834549" y="177745"/>
                  </a:cubicBezTo>
                  <a:lnTo>
                    <a:pt x="834549" y="151345"/>
                  </a:lnTo>
                  <a:cubicBezTo>
                    <a:pt x="836437" y="150928"/>
                    <a:pt x="837962" y="150361"/>
                    <a:pt x="839125" y="149643"/>
                  </a:cubicBezTo>
                  <a:cubicBezTo>
                    <a:pt x="840288" y="148926"/>
                    <a:pt x="841163" y="148158"/>
                    <a:pt x="841750" y="147341"/>
                  </a:cubicBezTo>
                  <a:lnTo>
                    <a:pt x="816347" y="128745"/>
                  </a:lnTo>
                  <a:lnTo>
                    <a:pt x="804146" y="141765"/>
                  </a:lnTo>
                  <a:lnTo>
                    <a:pt x="767541" y="141765"/>
                  </a:lnTo>
                  <a:cubicBezTo>
                    <a:pt x="773613" y="139920"/>
                    <a:pt x="779622" y="137750"/>
                    <a:pt x="785568" y="135255"/>
                  </a:cubicBezTo>
                  <a:cubicBezTo>
                    <a:pt x="791515" y="132759"/>
                    <a:pt x="796974" y="130189"/>
                    <a:pt x="801945" y="127543"/>
                  </a:cubicBezTo>
                  <a:cubicBezTo>
                    <a:pt x="803921" y="127460"/>
                    <a:pt x="805521" y="127226"/>
                    <a:pt x="806746" y="126842"/>
                  </a:cubicBezTo>
                  <a:cubicBezTo>
                    <a:pt x="807971" y="126458"/>
                    <a:pt x="808971" y="125824"/>
                    <a:pt x="809746" y="124939"/>
                  </a:cubicBezTo>
                  <a:lnTo>
                    <a:pt x="786743" y="105160"/>
                  </a:lnTo>
                  <a:lnTo>
                    <a:pt x="773542" y="118562"/>
                  </a:lnTo>
                  <a:lnTo>
                    <a:pt x="743538" y="118562"/>
                  </a:lnTo>
                  <a:cubicBezTo>
                    <a:pt x="747339" y="114962"/>
                    <a:pt x="750739" y="111361"/>
                    <a:pt x="753739" y="107761"/>
                  </a:cubicBezTo>
                  <a:cubicBezTo>
                    <a:pt x="756994" y="107565"/>
                    <a:pt x="759386" y="107106"/>
                    <a:pt x="760915" y="106386"/>
                  </a:cubicBezTo>
                  <a:cubicBezTo>
                    <a:pt x="762445" y="105665"/>
                    <a:pt x="763386" y="104656"/>
                    <a:pt x="763741" y="103360"/>
                  </a:cubicBezTo>
                  <a:close/>
                  <a:moveTo>
                    <a:pt x="504121" y="95547"/>
                  </a:moveTo>
                  <a:lnTo>
                    <a:pt x="504121" y="129951"/>
                  </a:lnTo>
                  <a:lnTo>
                    <a:pt x="471317" y="129951"/>
                  </a:lnTo>
                  <a:lnTo>
                    <a:pt x="472917" y="135552"/>
                  </a:lnTo>
                  <a:lnTo>
                    <a:pt x="496720" y="135552"/>
                  </a:lnTo>
                  <a:cubicBezTo>
                    <a:pt x="494440" y="149051"/>
                    <a:pt x="490948" y="162212"/>
                    <a:pt x="486243" y="175036"/>
                  </a:cubicBezTo>
                  <a:cubicBezTo>
                    <a:pt x="481539" y="187859"/>
                    <a:pt x="475496" y="199170"/>
                    <a:pt x="468116" y="208968"/>
                  </a:cubicBezTo>
                  <a:lnTo>
                    <a:pt x="470116" y="210969"/>
                  </a:lnTo>
                  <a:cubicBezTo>
                    <a:pt x="476821" y="206660"/>
                    <a:pt x="483014" y="201975"/>
                    <a:pt x="488694" y="196916"/>
                  </a:cubicBezTo>
                  <a:cubicBezTo>
                    <a:pt x="494374" y="191856"/>
                    <a:pt x="499516" y="186472"/>
                    <a:pt x="504121" y="180762"/>
                  </a:cubicBezTo>
                  <a:lnTo>
                    <a:pt x="504121" y="217971"/>
                  </a:lnTo>
                  <a:lnTo>
                    <a:pt x="509117" y="217971"/>
                  </a:lnTo>
                  <a:cubicBezTo>
                    <a:pt x="514508" y="217791"/>
                    <a:pt x="519513" y="216799"/>
                    <a:pt x="524130" y="214995"/>
                  </a:cubicBezTo>
                  <a:cubicBezTo>
                    <a:pt x="528747" y="213190"/>
                    <a:pt x="531203" y="211648"/>
                    <a:pt x="531499" y="210369"/>
                  </a:cubicBezTo>
                  <a:lnTo>
                    <a:pt x="531499" y="157767"/>
                  </a:lnTo>
                  <a:cubicBezTo>
                    <a:pt x="533344" y="161613"/>
                    <a:pt x="534875" y="165711"/>
                    <a:pt x="536092" y="170061"/>
                  </a:cubicBezTo>
                  <a:cubicBezTo>
                    <a:pt x="537309" y="174411"/>
                    <a:pt x="537987" y="178711"/>
                    <a:pt x="538125" y="182962"/>
                  </a:cubicBezTo>
                  <a:cubicBezTo>
                    <a:pt x="543523" y="187140"/>
                    <a:pt x="548501" y="188412"/>
                    <a:pt x="553058" y="186779"/>
                  </a:cubicBezTo>
                  <a:cubicBezTo>
                    <a:pt x="557615" y="185146"/>
                    <a:pt x="560532" y="181948"/>
                    <a:pt x="561809" y="177186"/>
                  </a:cubicBezTo>
                  <a:cubicBezTo>
                    <a:pt x="563086" y="172424"/>
                    <a:pt x="561504" y="167439"/>
                    <a:pt x="557062" y="162229"/>
                  </a:cubicBezTo>
                  <a:cubicBezTo>
                    <a:pt x="552620" y="157020"/>
                    <a:pt x="544099" y="152929"/>
                    <a:pt x="531499" y="149955"/>
                  </a:cubicBezTo>
                  <a:lnTo>
                    <a:pt x="531499" y="135552"/>
                  </a:lnTo>
                  <a:lnTo>
                    <a:pt x="559106" y="135552"/>
                  </a:lnTo>
                  <a:cubicBezTo>
                    <a:pt x="560517" y="135556"/>
                    <a:pt x="561691" y="135298"/>
                    <a:pt x="562629" y="134777"/>
                  </a:cubicBezTo>
                  <a:cubicBezTo>
                    <a:pt x="563566" y="134256"/>
                    <a:pt x="564191" y="133447"/>
                    <a:pt x="564504" y="132351"/>
                  </a:cubicBezTo>
                  <a:cubicBezTo>
                    <a:pt x="561783" y="129518"/>
                    <a:pt x="558763" y="126539"/>
                    <a:pt x="555443" y="123417"/>
                  </a:cubicBezTo>
                  <a:cubicBezTo>
                    <a:pt x="552124" y="120294"/>
                    <a:pt x="549237" y="117627"/>
                    <a:pt x="546784" y="115416"/>
                  </a:cubicBezTo>
                  <a:cubicBezTo>
                    <a:pt x="544330" y="113204"/>
                    <a:pt x="543043" y="112049"/>
                    <a:pt x="542921" y="111949"/>
                  </a:cubicBezTo>
                  <a:lnTo>
                    <a:pt x="531499" y="128751"/>
                  </a:lnTo>
                  <a:lnTo>
                    <a:pt x="531499" y="103748"/>
                  </a:lnTo>
                  <a:cubicBezTo>
                    <a:pt x="533858" y="103339"/>
                    <a:pt x="535515" y="102706"/>
                    <a:pt x="536468" y="101847"/>
                  </a:cubicBezTo>
                  <a:cubicBezTo>
                    <a:pt x="537422" y="100989"/>
                    <a:pt x="537974" y="99956"/>
                    <a:pt x="538125" y="98747"/>
                  </a:cubicBezTo>
                  <a:close/>
                  <a:moveTo>
                    <a:pt x="63501" y="0"/>
                  </a:moveTo>
                  <a:lnTo>
                    <a:pt x="1095374" y="0"/>
                  </a:lnTo>
                  <a:cubicBezTo>
                    <a:pt x="1130445" y="0"/>
                    <a:pt x="1158875" y="28430"/>
                    <a:pt x="1158875" y="63501"/>
                  </a:cubicBezTo>
                  <a:lnTo>
                    <a:pt x="1158875" y="317499"/>
                  </a:lnTo>
                  <a:cubicBezTo>
                    <a:pt x="1158875" y="352570"/>
                    <a:pt x="1130445" y="381000"/>
                    <a:pt x="1095374" y="381000"/>
                  </a:cubicBezTo>
                  <a:lnTo>
                    <a:pt x="63501" y="381000"/>
                  </a:lnTo>
                  <a:cubicBezTo>
                    <a:pt x="28430" y="381000"/>
                    <a:pt x="0" y="352570"/>
                    <a:pt x="0" y="317499"/>
                  </a:cubicBezTo>
                  <a:lnTo>
                    <a:pt x="0" y="63501"/>
                  </a:lnTo>
                  <a:cubicBezTo>
                    <a:pt x="0" y="28430"/>
                    <a:pt x="28430" y="0"/>
                    <a:pt x="635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4E2B71-7809-459C-9B36-B6E036AACD6E}"/>
                </a:ext>
              </a:extLst>
            </p:cNvPr>
            <p:cNvSpPr txBox="1"/>
            <p:nvPr/>
          </p:nvSpPr>
          <p:spPr>
            <a:xfrm rot="5400000">
              <a:off x="2543047" y="2379701"/>
              <a:ext cx="1467304" cy="28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IMAGINATION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1D76BDE-500A-4A6A-B645-EA99AC439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1" t="39680" r="30265" b="24167"/>
          <a:stretch/>
        </p:blipFill>
        <p:spPr>
          <a:xfrm>
            <a:off x="3173011" y="-423995"/>
            <a:ext cx="6589486" cy="6692846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2F55380-BCFA-4017-BB99-6E007BDA5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23004" r="49583" b="41217"/>
          <a:stretch/>
        </p:blipFill>
        <p:spPr>
          <a:xfrm>
            <a:off x="4419542" y="1869913"/>
            <a:ext cx="1727259" cy="2908461"/>
          </a:xfrm>
          <a:custGeom>
            <a:avLst/>
            <a:gdLst>
              <a:gd name="connsiteX0" fmla="*/ 303732 w 1727259"/>
              <a:gd name="connsiteY0" fmla="*/ 26 h 2908461"/>
              <a:gd name="connsiteX1" fmla="*/ 323115 w 1727259"/>
              <a:gd name="connsiteY1" fmla="*/ 6511 h 2908461"/>
              <a:gd name="connsiteX2" fmla="*/ 336609 w 1727259"/>
              <a:gd name="connsiteY2" fmla="*/ 162086 h 2908461"/>
              <a:gd name="connsiteX3" fmla="*/ 933510 w 1727259"/>
              <a:gd name="connsiteY3" fmla="*/ 1190786 h 2908461"/>
              <a:gd name="connsiteX4" fmla="*/ 914459 w 1727259"/>
              <a:gd name="connsiteY4" fmla="*/ 1025686 h 2908461"/>
              <a:gd name="connsiteX5" fmla="*/ 1100197 w 1727259"/>
              <a:gd name="connsiteY5" fmla="*/ 1227299 h 2908461"/>
              <a:gd name="connsiteX6" fmla="*/ 1505010 w 1727259"/>
              <a:gd name="connsiteY6" fmla="*/ 1946436 h 2908461"/>
              <a:gd name="connsiteX7" fmla="*/ 1527234 w 1727259"/>
              <a:gd name="connsiteY7" fmla="*/ 2279811 h 2908461"/>
              <a:gd name="connsiteX8" fmla="*/ 1727259 w 1727259"/>
              <a:gd name="connsiteY8" fmla="*/ 2721136 h 2908461"/>
              <a:gd name="connsiteX9" fmla="*/ 1251009 w 1727259"/>
              <a:gd name="connsiteY9" fmla="*/ 2908461 h 2908461"/>
              <a:gd name="connsiteX10" fmla="*/ 901759 w 1727259"/>
              <a:gd name="connsiteY10" fmla="*/ 2536986 h 2908461"/>
              <a:gd name="connsiteX11" fmla="*/ 638234 w 1727259"/>
              <a:gd name="connsiteY11" fmla="*/ 2295686 h 2908461"/>
              <a:gd name="connsiteX12" fmla="*/ 59 w 1727259"/>
              <a:gd name="connsiteY12" fmla="*/ 2429036 h 2908461"/>
              <a:gd name="connsiteX13" fmla="*/ 181034 w 1727259"/>
              <a:gd name="connsiteY13" fmla="*/ 2254411 h 2908461"/>
              <a:gd name="connsiteX14" fmla="*/ 717609 w 1727259"/>
              <a:gd name="connsiteY14" fmla="*/ 2270286 h 2908461"/>
              <a:gd name="connsiteX15" fmla="*/ 273109 w 1727259"/>
              <a:gd name="connsiteY15" fmla="*/ 1203486 h 2908461"/>
              <a:gd name="connsiteX16" fmla="*/ 200084 w 1727259"/>
              <a:gd name="connsiteY16" fmla="*/ 236698 h 2908461"/>
              <a:gd name="connsiteX17" fmla="*/ 303732 w 1727259"/>
              <a:gd name="connsiteY17" fmla="*/ 26 h 290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27259" h="2908461">
                <a:moveTo>
                  <a:pt x="303732" y="26"/>
                </a:moveTo>
                <a:cubicBezTo>
                  <a:pt x="309919" y="281"/>
                  <a:pt x="316369" y="2410"/>
                  <a:pt x="323115" y="6511"/>
                </a:cubicBezTo>
                <a:cubicBezTo>
                  <a:pt x="316501" y="47256"/>
                  <a:pt x="324967" y="103878"/>
                  <a:pt x="336609" y="162086"/>
                </a:cubicBezTo>
                <a:lnTo>
                  <a:pt x="933510" y="1190786"/>
                </a:lnTo>
                <a:lnTo>
                  <a:pt x="914459" y="1025686"/>
                </a:lnTo>
                <a:cubicBezTo>
                  <a:pt x="1007328" y="1074634"/>
                  <a:pt x="1043048" y="1161682"/>
                  <a:pt x="1100197" y="1227299"/>
                </a:cubicBezTo>
                <a:cubicBezTo>
                  <a:pt x="1258946" y="1464630"/>
                  <a:pt x="1370072" y="1706724"/>
                  <a:pt x="1505010" y="1946436"/>
                </a:cubicBezTo>
                <a:cubicBezTo>
                  <a:pt x="1515592" y="2051211"/>
                  <a:pt x="1538876" y="2114711"/>
                  <a:pt x="1527234" y="2279811"/>
                </a:cubicBezTo>
                <a:lnTo>
                  <a:pt x="1727259" y="2721136"/>
                </a:lnTo>
                <a:cubicBezTo>
                  <a:pt x="1514534" y="2734894"/>
                  <a:pt x="1362135" y="2831203"/>
                  <a:pt x="1251009" y="2908461"/>
                </a:cubicBezTo>
                <a:cubicBezTo>
                  <a:pt x="1045693" y="2803686"/>
                  <a:pt x="1018176" y="2660811"/>
                  <a:pt x="901759" y="2536986"/>
                </a:cubicBezTo>
                <a:lnTo>
                  <a:pt x="638234" y="2295686"/>
                </a:lnTo>
                <a:cubicBezTo>
                  <a:pt x="384234" y="2257586"/>
                  <a:pt x="174684" y="2343311"/>
                  <a:pt x="59" y="2429036"/>
                </a:cubicBezTo>
                <a:cubicBezTo>
                  <a:pt x="-2057" y="2391994"/>
                  <a:pt x="52976" y="2291453"/>
                  <a:pt x="181034" y="2254411"/>
                </a:cubicBezTo>
                <a:cubicBezTo>
                  <a:pt x="482659" y="2203611"/>
                  <a:pt x="517584" y="2216311"/>
                  <a:pt x="717609" y="2270286"/>
                </a:cubicBezTo>
                <a:cubicBezTo>
                  <a:pt x="455142" y="1889286"/>
                  <a:pt x="345076" y="1530511"/>
                  <a:pt x="273109" y="1203486"/>
                </a:cubicBezTo>
                <a:cubicBezTo>
                  <a:pt x="191617" y="835186"/>
                  <a:pt x="183151" y="631191"/>
                  <a:pt x="200084" y="236698"/>
                </a:cubicBezTo>
                <a:cubicBezTo>
                  <a:pt x="229949" y="88300"/>
                  <a:pt x="260422" y="-1757"/>
                  <a:pt x="303732" y="26"/>
                </a:cubicBezTo>
                <a:close/>
              </a:path>
            </a:pathLst>
          </a:cu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8555EE9-015A-4D14-9EEF-33E98E937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10" y="1703964"/>
            <a:ext cx="562301" cy="7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9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6274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EF9B6C3-7226-4951-A51B-8205EE625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0"/>
            <a:ext cx="4686300" cy="4686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F6513C-D4B4-4C08-AAC4-20F0152A4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78" y="0"/>
            <a:ext cx="3943350" cy="3943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E13031-435F-4644-A573-67296A01E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6" y="361950"/>
            <a:ext cx="3067050" cy="3067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EEC877-CC7C-4BC9-B24C-46D33147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81" y="3871908"/>
            <a:ext cx="3695709" cy="36957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BCA91D-C49B-489B-85E2-9EB952436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89" y="2908697"/>
            <a:ext cx="2105028" cy="21050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9F1DE73-F43E-4EE5-B9B0-DDFD63866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810" y="1576400"/>
            <a:ext cx="4152889" cy="41528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4FCB4B-AC8D-470F-B969-C92BD67E0C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t="20513" r="25641" b="23077"/>
          <a:stretch/>
        </p:blipFill>
        <p:spPr>
          <a:xfrm>
            <a:off x="0" y="4343401"/>
            <a:ext cx="2533650" cy="25146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81578A7-633E-457A-87A8-6CB9084000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6" y="3267078"/>
            <a:ext cx="3943350" cy="394335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F0D62EE-B091-4A03-8DA6-B2EA445D6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78" y="4667249"/>
            <a:ext cx="2806705" cy="210502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3E1574C-944E-46D5-982C-026C101D9C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6488" y="3140867"/>
            <a:ext cx="1776415" cy="17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46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6274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230733-BF20-4560-BDCB-C2DF47A6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0" y="438748"/>
            <a:ext cx="6858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E6DB2A-5D2F-4787-A2AE-488F76AA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36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6274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3BCDE6-5442-43AD-BEBA-7A19DB366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1" y="149437"/>
            <a:ext cx="2566963" cy="2566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FFD7BD-015E-4F63-BE86-BF436104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97" y="3982445"/>
            <a:ext cx="3250284" cy="30480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EDD310-7AD2-4366-9E82-D50EC614C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721"/>
            <a:ext cx="2468750" cy="2468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9C2F97-0F4B-4F5A-8F2A-496B1C430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614" y="4110716"/>
            <a:ext cx="2997062" cy="29970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A2A0FD-F416-496A-93FB-64410A07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14" y="1951949"/>
            <a:ext cx="3048006" cy="30480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B4136B-1B1B-43A3-8413-F0B6A1771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18" y="2505288"/>
            <a:ext cx="2460556" cy="24605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D38816-E1B0-4813-A416-6E6E4DE8B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541" y="4089544"/>
            <a:ext cx="2982878" cy="29828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8CD4F3-277A-4E71-AC6F-A1F03F70F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56" y="4599579"/>
            <a:ext cx="2171700" cy="21717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339CCE9-C756-48DB-9EAD-3A13E9C75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41" y="4131515"/>
            <a:ext cx="4251969" cy="304800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8EC22EA-05FB-494F-B029-AE8F078B1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77" y="149182"/>
            <a:ext cx="2877883" cy="28778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A3AA4CE-36AC-40FC-AF6D-D1AD220FB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" y="1979104"/>
            <a:ext cx="2530127" cy="25301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06F1B86-E590-4B9F-B1E6-5D0A9BBB56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79" y="2183988"/>
            <a:ext cx="2686056" cy="268605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EDD4695-7CF7-403D-9050-D2998D199B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77" y="3106328"/>
            <a:ext cx="1568188" cy="156818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FCF9728-1451-49C5-A29A-95375938DE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07" y="0"/>
            <a:ext cx="3657298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6274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87C42B-A183-4BA6-82F1-19766F682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60" y="3933825"/>
            <a:ext cx="2838450" cy="2838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FB6070-1D5D-4F84-BA88-C4FDD0A73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53" y="3627414"/>
            <a:ext cx="3105150" cy="3105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E50B31-3DF0-485D-A6EE-DC3AC936A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7" y="-357187"/>
            <a:ext cx="4787900" cy="35909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65FD02-8035-4AFD-8111-403DD9898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"/>
            <a:ext cx="3429000" cy="3429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4C93B0-C62B-4F6C-8E13-62FA183B5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2524125"/>
            <a:ext cx="2647950" cy="26479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9218E1-95C4-4180-A9C6-15F35FFA8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6" y="5105400"/>
            <a:ext cx="1504950" cy="1504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5736C2-AAE1-45DC-B6EF-8B1F353E4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36" y="4862514"/>
            <a:ext cx="1562100" cy="15621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9AC55A7-A6AC-4A0D-8E5A-D230E11919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6288706" y="388041"/>
            <a:ext cx="2219732" cy="22197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BE37DBD-267D-457D-A167-ABDF22DEBA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189" y="4477827"/>
            <a:ext cx="2199198" cy="21991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006C279-B6D5-4418-870A-B015F26284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00" y="504825"/>
            <a:ext cx="1970600" cy="1970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74555A2-E7E9-4F9F-8AFC-7022E60A96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197" y="504825"/>
            <a:ext cx="1885951" cy="18859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A0E0AB8-95D3-40D7-B589-EDA1760EB0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189" y="2347377"/>
            <a:ext cx="2319336" cy="231933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93CBE12-5055-45F4-A122-C7DA25FFE9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89" y="2452689"/>
            <a:ext cx="1676967" cy="167696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CF56B2F-E843-4314-83D6-6FE30A9D92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80" y="2145948"/>
            <a:ext cx="2490794" cy="249079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79A1D59-C2F7-4CFC-A153-0A501158C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44" y="2739071"/>
            <a:ext cx="1885847" cy="16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6274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C9FBC6-6952-43C1-9580-718A6FFED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33" y="471869"/>
            <a:ext cx="2080232" cy="2076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CF8EF9-E5CE-4A5A-BFEA-ECF25924F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2686">
            <a:off x="-464823" y="2909888"/>
            <a:ext cx="4209525" cy="8703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AEEEA5-FE2E-485E-80A6-97D0CF724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06" y="4760132"/>
            <a:ext cx="1762894" cy="1762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788986-E8CB-4CD1-A204-417078251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42" y="55150"/>
            <a:ext cx="3200877" cy="29098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2DE220-D529-4DA9-BC24-81D1F5605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91" y="-569899"/>
            <a:ext cx="5071103" cy="46100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59959C-B93A-466C-AD72-0E02A768BC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8" y="3948112"/>
            <a:ext cx="2773372" cy="27733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9B5E6C-3806-4686-9F85-99F4F7E7B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2" y="334974"/>
            <a:ext cx="4152900" cy="2076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D17ADE1-23B7-45A9-8021-213D71184E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3" t="21593" r="37316" b="22550"/>
          <a:stretch/>
        </p:blipFill>
        <p:spPr>
          <a:xfrm>
            <a:off x="4741953" y="1986760"/>
            <a:ext cx="3113411" cy="27733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C2813EF-8874-4D53-A35B-3CDFF0B675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84" y="2362046"/>
            <a:ext cx="3399814" cy="174911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94DBCC5-8693-49D0-AA17-04C36AB8A2A4}"/>
              </a:ext>
            </a:extLst>
          </p:cNvPr>
          <p:cNvSpPr/>
          <p:nvPr/>
        </p:nvSpPr>
        <p:spPr>
          <a:xfrm>
            <a:off x="8420500" y="2806624"/>
            <a:ext cx="3268849" cy="119151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glow rad="1524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0A208D5-9AFA-4B63-A42F-60C6FA29C6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2" y="4118534"/>
            <a:ext cx="2773372" cy="277337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81EA200-EDE5-4088-A33F-4C5ED818B8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76" y="4280992"/>
            <a:ext cx="4162787" cy="27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31579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977EEA9-5B03-4C7E-AC05-18588C5A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05" y="-7623"/>
            <a:ext cx="2827882" cy="25450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A30B4C-D9AB-42F2-BC69-7232B7BB3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1872405" cy="31070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80EB55-C6B6-4AE3-BF47-99F48AC7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827882" cy="25450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8A4161-9654-426D-BF0F-0261EEF34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7714"/>
            <a:ext cx="3053495" cy="27481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6E80B7-7C77-4495-BF9B-70E039426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2870"/>
            <a:ext cx="2827883" cy="25450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7BD582-88A0-4246-BD54-BF993E4DE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6" y="2941306"/>
            <a:ext cx="3188322" cy="415395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50C915B-7903-48D9-B12D-14B6C576B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95" y="-22870"/>
            <a:ext cx="3823555" cy="254954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2AC047A-F4E5-4DD9-8AC3-11BCA17772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45" y="3327714"/>
            <a:ext cx="2499072" cy="30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C5D08A6-C826-49B3-A639-F408485AA818}"/>
              </a:ext>
            </a:extLst>
          </p:cNvPr>
          <p:cNvGrpSpPr/>
          <p:nvPr/>
        </p:nvGrpSpPr>
        <p:grpSpPr>
          <a:xfrm>
            <a:off x="2726796" y="2005118"/>
            <a:ext cx="2476671" cy="2476673"/>
            <a:chOff x="2726795" y="2005119"/>
            <a:chExt cx="2476671" cy="2476672"/>
          </a:xfrm>
        </p:grpSpPr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56A026C8-8BB4-4D8E-976D-0F7D627C5BD5}"/>
                </a:ext>
              </a:extLst>
            </p:cNvPr>
            <p:cNvSpPr/>
            <p:nvPr/>
          </p:nvSpPr>
          <p:spPr>
            <a:xfrm>
              <a:off x="2726795" y="2005120"/>
              <a:ext cx="2476671" cy="2476671"/>
            </a:xfrm>
            <a:prstGeom prst="donut">
              <a:avLst>
                <a:gd name="adj" fmla="val 158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流程图: 接点 2">
              <a:extLst>
                <a:ext uri="{FF2B5EF4-FFF2-40B4-BE49-F238E27FC236}">
                  <a16:creationId xmlns:a16="http://schemas.microsoft.com/office/drawing/2014/main" id="{6426225A-A571-4F0E-8F4E-586EEA8A124E}"/>
                </a:ext>
              </a:extLst>
            </p:cNvPr>
            <p:cNvSpPr/>
            <p:nvPr/>
          </p:nvSpPr>
          <p:spPr>
            <a:xfrm>
              <a:off x="3772923" y="4084048"/>
              <a:ext cx="384417" cy="384417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>
              <a:extLst>
                <a:ext uri="{FF2B5EF4-FFF2-40B4-BE49-F238E27FC236}">
                  <a16:creationId xmlns:a16="http://schemas.microsoft.com/office/drawing/2014/main" id="{530FB49B-8141-408A-812D-F73C99CB9EDF}"/>
                </a:ext>
              </a:extLst>
            </p:cNvPr>
            <p:cNvSpPr/>
            <p:nvPr/>
          </p:nvSpPr>
          <p:spPr>
            <a:xfrm>
              <a:off x="3772923" y="2005119"/>
              <a:ext cx="384417" cy="384417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>
              <a:extLst>
                <a:ext uri="{FF2B5EF4-FFF2-40B4-BE49-F238E27FC236}">
                  <a16:creationId xmlns:a16="http://schemas.microsoft.com/office/drawing/2014/main" id="{B33488D8-78DF-4CE8-A485-AE3102872044}"/>
                </a:ext>
              </a:extLst>
            </p:cNvPr>
            <p:cNvSpPr/>
            <p:nvPr/>
          </p:nvSpPr>
          <p:spPr>
            <a:xfrm>
              <a:off x="2730903" y="3051245"/>
              <a:ext cx="384417" cy="384417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64F24003-8A4C-4C24-A8E7-C4CA8DEF505B}"/>
                </a:ext>
              </a:extLst>
            </p:cNvPr>
            <p:cNvSpPr/>
            <p:nvPr/>
          </p:nvSpPr>
          <p:spPr>
            <a:xfrm>
              <a:off x="4811193" y="3051245"/>
              <a:ext cx="384417" cy="384417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418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7617FC2-5BF6-4AE6-948D-9FF0F2E7B128}"/>
              </a:ext>
            </a:extLst>
          </p:cNvPr>
          <p:cNvSpPr/>
          <p:nvPr/>
        </p:nvSpPr>
        <p:spPr>
          <a:xfrm>
            <a:off x="0" y="1168897"/>
            <a:ext cx="12192000" cy="4880912"/>
          </a:xfrm>
          <a:prstGeom prst="roundRect">
            <a:avLst>
              <a:gd name="adj" fmla="val 3605"/>
            </a:avLst>
          </a:prstGeom>
          <a:gradFill flip="none" rotWithShape="1">
            <a:gsLst>
              <a:gs pos="0">
                <a:srgbClr val="003BB0"/>
              </a:gs>
              <a:gs pos="100000">
                <a:srgbClr val="0070C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C42AC3-E436-4014-AFBD-EBC5C0C0B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3" t="44629" r="17279" b="35600"/>
          <a:stretch/>
        </p:blipFill>
        <p:spPr>
          <a:xfrm>
            <a:off x="2283001" y="3817258"/>
            <a:ext cx="3844697" cy="18064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45389C-3016-45F9-B2EE-0FC215CFEF78}"/>
              </a:ext>
            </a:extLst>
          </p:cNvPr>
          <p:cNvSpPr txBox="1"/>
          <p:nvPr/>
        </p:nvSpPr>
        <p:spPr>
          <a:xfrm>
            <a:off x="6883071" y="1685802"/>
            <a:ext cx="298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 flip="none" rotWithShape="1">
                  <a:gsLst>
                    <a:gs pos="39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effectLst>
                  <a:outerShdw blurRad="50800" dist="38100" dir="2700000" sx="101000" sy="101000" algn="tl" rotWithShape="0">
                    <a:srgbClr val="560E0E">
                      <a:alpha val="40000"/>
                    </a:srgbClr>
                  </a:outerShdw>
                </a:effectLst>
                <a:latin typeface="HarmonyOS Sans SC Black" panose="00000A00000000000000" pitchFamily="2" charset="-122"/>
                <a:ea typeface="HarmonyOS Sans SC Black" panose="00000A00000000000000" pitchFamily="2" charset="-122"/>
                <a:cs typeface="阿里巴巴普惠体 Medium" panose="00020600040101010101" pitchFamily="18" charset="-122"/>
              </a:rPr>
              <a:t>关注大雪</a:t>
            </a:r>
            <a:endParaRPr lang="en-US" altLang="zh-CN" sz="3600">
              <a:gradFill flip="none" rotWithShape="1">
                <a:gsLst>
                  <a:gs pos="39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effectLst>
                <a:outerShdw blurRad="50800" dist="38100" dir="2700000" sx="101000" sy="101000" algn="tl" rotWithShape="0">
                  <a:srgbClr val="560E0E">
                    <a:alpha val="40000"/>
                  </a:srgbClr>
                </a:outerShdw>
              </a:effectLst>
              <a:latin typeface="HarmonyOS Sans SC Black" panose="00000A00000000000000" pitchFamily="2" charset="-122"/>
              <a:ea typeface="HarmonyOS Sans SC Black" panose="00000A00000000000000" pitchFamily="2" charset="-122"/>
              <a:cs typeface="阿里巴巴普惠体 Medium" panose="00020600040101010101" pitchFamily="18" charset="-122"/>
            </a:endParaRPr>
          </a:p>
          <a:p>
            <a:r>
              <a:rPr lang="zh-CN" altLang="en-US" sz="3600">
                <a:gradFill flip="none" rotWithShape="1">
                  <a:gsLst>
                    <a:gs pos="39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effectLst>
                  <a:outerShdw blurRad="50800" dist="38100" dir="2700000" sx="101000" sy="101000" algn="tl" rotWithShape="0">
                    <a:srgbClr val="560E0E">
                      <a:alpha val="40000"/>
                    </a:srgbClr>
                  </a:outerShdw>
                </a:effectLst>
                <a:latin typeface="HarmonyOS Sans SC Black" panose="00000A00000000000000" pitchFamily="2" charset="-122"/>
                <a:ea typeface="HarmonyOS Sans SC Black" panose="00000A00000000000000" pitchFamily="2" charset="-122"/>
                <a:cs typeface="阿里巴巴普惠体 Medium" panose="00020600040101010101" pitchFamily="18" charset="-122"/>
              </a:rPr>
              <a:t>陪你一起</a:t>
            </a:r>
            <a:endParaRPr lang="en-US" altLang="zh-CN" sz="3600">
              <a:gradFill flip="none" rotWithShape="1">
                <a:gsLst>
                  <a:gs pos="39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effectLst>
                <a:outerShdw blurRad="50800" dist="38100" dir="2700000" sx="101000" sy="101000" algn="tl" rotWithShape="0">
                  <a:srgbClr val="560E0E">
                    <a:alpha val="40000"/>
                  </a:srgbClr>
                </a:outerShdw>
              </a:effectLst>
              <a:latin typeface="HarmonyOS Sans SC Black" panose="00000A00000000000000" pitchFamily="2" charset="-122"/>
              <a:ea typeface="HarmonyOS Sans SC Black" panose="00000A00000000000000" pitchFamily="2" charset="-122"/>
              <a:cs typeface="阿里巴巴普惠体 Medium" panose="00020600040101010101" pitchFamily="18" charset="-122"/>
            </a:endParaRPr>
          </a:p>
          <a:p>
            <a:r>
              <a:rPr lang="zh-CN" altLang="en-US" sz="3600">
                <a:gradFill flip="none" rotWithShape="1">
                  <a:gsLst>
                    <a:gs pos="39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effectLst>
                  <a:outerShdw blurRad="50800" dist="38100" dir="2700000" sx="101000" sy="101000" algn="tl" rotWithShape="0">
                    <a:srgbClr val="560E0E">
                      <a:alpha val="40000"/>
                    </a:srgbClr>
                  </a:outerShdw>
                </a:effectLst>
                <a:latin typeface="HarmonyOS Sans SC Black" panose="00000A00000000000000" pitchFamily="2" charset="-122"/>
                <a:ea typeface="HarmonyOS Sans SC Black" panose="00000A00000000000000" pitchFamily="2" charset="-122"/>
                <a:cs typeface="阿里巴巴普惠体 Medium" panose="00020600040101010101" pitchFamily="18" charset="-122"/>
              </a:rPr>
              <a:t>进阶</a:t>
            </a:r>
            <a:r>
              <a:rPr lang="en-US" altLang="zh-CN" sz="3600">
                <a:gradFill flip="none" rotWithShape="1">
                  <a:gsLst>
                    <a:gs pos="39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effectLst>
                  <a:outerShdw blurRad="50800" dist="38100" dir="2700000" sx="101000" sy="101000" algn="tl" rotWithShape="0">
                    <a:srgbClr val="560E0E">
                      <a:alpha val="40000"/>
                    </a:srgbClr>
                  </a:outerShdw>
                </a:effectLst>
                <a:latin typeface="HarmonyOS Sans SC Black" panose="00000A00000000000000" pitchFamily="2" charset="-122"/>
                <a:ea typeface="HarmonyOS Sans SC Black" panose="00000A00000000000000" pitchFamily="2" charset="-122"/>
                <a:cs typeface="阿里巴巴普惠体 Medium" panose="00020600040101010101" pitchFamily="18" charset="-122"/>
              </a:rPr>
              <a:t>PPT</a:t>
            </a:r>
            <a:r>
              <a:rPr lang="zh-CN" altLang="en-US" sz="3600">
                <a:gradFill flip="none" rotWithShape="1">
                  <a:gsLst>
                    <a:gs pos="39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effectLst>
                  <a:outerShdw blurRad="50800" dist="38100" dir="2700000" sx="101000" sy="101000" algn="tl" rotWithShape="0">
                    <a:srgbClr val="560E0E">
                      <a:alpha val="40000"/>
                    </a:srgbClr>
                  </a:outerShdw>
                </a:effectLst>
                <a:latin typeface="HarmonyOS Sans SC Black" panose="00000A00000000000000" pitchFamily="2" charset="-122"/>
                <a:ea typeface="HarmonyOS Sans SC Black" panose="00000A00000000000000" pitchFamily="2" charset="-122"/>
                <a:cs typeface="阿里巴巴普惠体 Medium" panose="00020600040101010101" pitchFamily="18" charset="-122"/>
              </a:rPr>
              <a:t>大神</a:t>
            </a:r>
            <a:endParaRPr lang="en-US" altLang="zh-CN" sz="3600">
              <a:gradFill flip="none" rotWithShape="1">
                <a:gsLst>
                  <a:gs pos="39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effectLst>
                <a:outerShdw blurRad="50800" dist="38100" dir="2700000" sx="101000" sy="101000" algn="tl" rotWithShape="0">
                  <a:srgbClr val="560E0E">
                    <a:alpha val="40000"/>
                  </a:srgbClr>
                </a:outerShdw>
              </a:effectLst>
              <a:latin typeface="HarmonyOS Sans SC Black" panose="00000A00000000000000" pitchFamily="2" charset="-122"/>
              <a:ea typeface="HarmonyOS Sans SC Black" panose="00000A00000000000000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812C97-8176-4D5E-BA7A-2B6A3DD0C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3" t="4951" r="17279" b="55043"/>
          <a:stretch/>
        </p:blipFill>
        <p:spPr>
          <a:xfrm>
            <a:off x="2314803" y="161925"/>
            <a:ext cx="3844697" cy="365533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2104B84F-AFAB-4F4B-9C6A-82554216E00A}"/>
              </a:ext>
            </a:extLst>
          </p:cNvPr>
          <p:cNvSpPr/>
          <p:nvPr/>
        </p:nvSpPr>
        <p:spPr>
          <a:xfrm>
            <a:off x="1988457" y="3817257"/>
            <a:ext cx="7518400" cy="1806471"/>
          </a:xfrm>
          <a:prstGeom prst="roundRect">
            <a:avLst>
              <a:gd name="adj" fmla="val 5057"/>
            </a:avLst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accent1">
                  <a:lumMod val="30000"/>
                  <a:lumOff val="70000"/>
                  <a:alpha val="49000"/>
                </a:schemeClr>
              </a:gs>
            </a:gsLst>
            <a:lin ang="5400000" scaled="1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94000">
                  <a:schemeClr val="bg1">
                    <a:alpha val="1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92AD2E2-E8F9-4C34-A4F2-D4917F701475}"/>
              </a:ext>
            </a:extLst>
          </p:cNvPr>
          <p:cNvGrpSpPr/>
          <p:nvPr/>
        </p:nvGrpSpPr>
        <p:grpSpPr>
          <a:xfrm rot="16200000">
            <a:off x="6455746" y="1644765"/>
            <a:ext cx="231124" cy="625333"/>
            <a:chOff x="738062" y="7339979"/>
            <a:chExt cx="314724" cy="851522"/>
          </a:xfrm>
        </p:grpSpPr>
        <p:sp>
          <p:nvSpPr>
            <p:cNvPr id="10" name="箭头: V 形 9">
              <a:extLst>
                <a:ext uri="{FF2B5EF4-FFF2-40B4-BE49-F238E27FC236}">
                  <a16:creationId xmlns:a16="http://schemas.microsoft.com/office/drawing/2014/main" id="{F9CC3D5B-56F5-4CE2-A221-BB638CF82CC1}"/>
                </a:ext>
              </a:extLst>
            </p:cNvPr>
            <p:cNvSpPr/>
            <p:nvPr/>
          </p:nvSpPr>
          <p:spPr>
            <a:xfrm rot="16200000">
              <a:off x="753092" y="7324949"/>
              <a:ext cx="284661" cy="314722"/>
            </a:xfrm>
            <a:prstGeom prst="chevron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V 形 10">
              <a:extLst>
                <a:ext uri="{FF2B5EF4-FFF2-40B4-BE49-F238E27FC236}">
                  <a16:creationId xmlns:a16="http://schemas.microsoft.com/office/drawing/2014/main" id="{18FD4BDC-BF7C-4174-9B6B-0A6BEBDA936D}"/>
                </a:ext>
              </a:extLst>
            </p:cNvPr>
            <p:cNvSpPr/>
            <p:nvPr/>
          </p:nvSpPr>
          <p:spPr>
            <a:xfrm rot="16200000">
              <a:off x="753093" y="7608380"/>
              <a:ext cx="284661" cy="314722"/>
            </a:xfrm>
            <a:prstGeom prst="chevron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V 形 11">
              <a:extLst>
                <a:ext uri="{FF2B5EF4-FFF2-40B4-BE49-F238E27FC236}">
                  <a16:creationId xmlns:a16="http://schemas.microsoft.com/office/drawing/2014/main" id="{6A0EE8E5-F0DD-4AEE-89B5-B7E6926EB547}"/>
                </a:ext>
              </a:extLst>
            </p:cNvPr>
            <p:cNvSpPr/>
            <p:nvPr/>
          </p:nvSpPr>
          <p:spPr>
            <a:xfrm rot="16200000">
              <a:off x="753094" y="7891810"/>
              <a:ext cx="284661" cy="314722"/>
            </a:xfrm>
            <a:prstGeom prst="chevron">
              <a:avLst/>
            </a:prstGeom>
            <a:gradFill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87CF463-709B-4A18-83AD-C4C806A7DA5E}"/>
              </a:ext>
            </a:extLst>
          </p:cNvPr>
          <p:cNvSpPr/>
          <p:nvPr/>
        </p:nvSpPr>
        <p:spPr>
          <a:xfrm>
            <a:off x="5936111" y="5001878"/>
            <a:ext cx="3338135" cy="2064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3F171D-F5D8-43FA-8C15-600A37B093CA}"/>
              </a:ext>
            </a:extLst>
          </p:cNvPr>
          <p:cNvSpPr/>
          <p:nvPr/>
        </p:nvSpPr>
        <p:spPr>
          <a:xfrm>
            <a:off x="5936111" y="4418333"/>
            <a:ext cx="3338135" cy="2064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392047-9B38-4C0F-B462-0FC665D719F1}"/>
              </a:ext>
            </a:extLst>
          </p:cNvPr>
          <p:cNvSpPr txBox="1"/>
          <p:nvPr/>
        </p:nvSpPr>
        <p:spPr>
          <a:xfrm>
            <a:off x="5997341" y="3975905"/>
            <a:ext cx="3379357" cy="12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i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</a:rPr>
              <a:t>商务合作、</a:t>
            </a:r>
            <a:r>
              <a:rPr lang="en-US" altLang="zh-CN" sz="2000" i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sz="2000" i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</a:rPr>
              <a:t>定制设计</a:t>
            </a:r>
            <a:endParaRPr lang="en-US" altLang="zh-CN" sz="200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40000"/>
                  </a:srgbClr>
                </a:outerShdw>
              </a:effectLst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i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</a:rPr>
              <a:t>请</a:t>
            </a:r>
            <a:r>
              <a:rPr lang="zh-CN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</a:rPr>
              <a:t>加微信：</a:t>
            </a:r>
            <a:r>
              <a:rPr lang="en-US" altLang="zh-CN" sz="200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</a:rPr>
              <a:t>ernixue 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</a:rPr>
              <a:t>(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</a:rPr>
              <a:t>注明来意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</a:rPr>
              <a:t>)</a:t>
            </a:r>
            <a:endParaRPr lang="zh-CN" altLang="en-US" sz="200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40000"/>
                  </a:srgbClr>
                </a:outerShdw>
              </a:effectLst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C2BCEB55-02CE-48EF-BFA0-E202B8FBABAB}"/>
              </a:ext>
            </a:extLst>
          </p:cNvPr>
          <p:cNvSpPr/>
          <p:nvPr/>
        </p:nvSpPr>
        <p:spPr>
          <a:xfrm rot="14404379">
            <a:off x="4809935" y="4103517"/>
            <a:ext cx="313716" cy="334678"/>
          </a:xfrm>
          <a:prstGeom prst="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941B1500-1EF5-4C5B-8CA1-B72CCE92466B}"/>
              </a:ext>
            </a:extLst>
          </p:cNvPr>
          <p:cNvSpPr/>
          <p:nvPr/>
        </p:nvSpPr>
        <p:spPr>
          <a:xfrm rot="18880788">
            <a:off x="4848303" y="4572779"/>
            <a:ext cx="168857" cy="180140"/>
          </a:xfrm>
          <a:prstGeom prst="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34363790-2C14-4E13-9C45-2A21AFBB3BDD}"/>
              </a:ext>
            </a:extLst>
          </p:cNvPr>
          <p:cNvSpPr/>
          <p:nvPr/>
        </p:nvSpPr>
        <p:spPr>
          <a:xfrm rot="7496961">
            <a:off x="2813553" y="4098515"/>
            <a:ext cx="313716" cy="334678"/>
          </a:xfrm>
          <a:prstGeom prst="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3461FA5F-B0F0-4F7A-B713-88C31887F6D9}"/>
              </a:ext>
            </a:extLst>
          </p:cNvPr>
          <p:cNvSpPr/>
          <p:nvPr/>
        </p:nvSpPr>
        <p:spPr>
          <a:xfrm rot="3490997">
            <a:off x="2851921" y="4567777"/>
            <a:ext cx="168857" cy="180140"/>
          </a:xfrm>
          <a:prstGeom prst="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9D8D4DB-C1AA-4DD2-A093-C945B21CC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90" y="3991640"/>
            <a:ext cx="1412578" cy="14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31</Words>
  <Application>Microsoft Office PowerPoint</Application>
  <PresentationFormat>宽屏</PresentationFormat>
  <Paragraphs>10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HarmonyOS Sans SC</vt:lpstr>
      <vt:lpstr>HarmonyOS Sans SC Black</vt:lpstr>
      <vt:lpstr>等线</vt:lpstr>
      <vt:lpstr>等线 Light</vt:lpstr>
      <vt:lpstr>思源宋体 CN Heavy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杜瑶瑶</cp:lastModifiedBy>
  <cp:revision>6</cp:revision>
  <dcterms:created xsi:type="dcterms:W3CDTF">2021-11-08T07:37:10Z</dcterms:created>
  <dcterms:modified xsi:type="dcterms:W3CDTF">2021-11-29T02:56:03Z</dcterms:modified>
</cp:coreProperties>
</file>